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67" r:id="rId2"/>
    <p:sldId id="268" r:id="rId3"/>
    <p:sldId id="269" r:id="rId4"/>
    <p:sldId id="270" r:id="rId5"/>
    <p:sldId id="281" r:id="rId6"/>
    <p:sldId id="274" r:id="rId7"/>
    <p:sldId id="282" r:id="rId8"/>
    <p:sldId id="283" r:id="rId9"/>
    <p:sldId id="284" r:id="rId10"/>
    <p:sldId id="285" r:id="rId11"/>
    <p:sldId id="286" r:id="rId12"/>
    <p:sldId id="287" r:id="rId13"/>
    <p:sldId id="288" r:id="rId14"/>
    <p:sldId id="289" r:id="rId15"/>
    <p:sldId id="291" r:id="rId16"/>
    <p:sldId id="290" r:id="rId17"/>
    <p:sldId id="293" r:id="rId18"/>
    <p:sldId id="294" r:id="rId19"/>
    <p:sldId id="295" r:id="rId20"/>
    <p:sldId id="296" r:id="rId21"/>
    <p:sldId id="297" r:id="rId22"/>
    <p:sldId id="298" r:id="rId23"/>
    <p:sldId id="299" r:id="rId24"/>
    <p:sldId id="300" r:id="rId25"/>
    <p:sldId id="301" r:id="rId26"/>
    <p:sldId id="302" r:id="rId27"/>
    <p:sldId id="303" r:id="rId28"/>
    <p:sldId id="304" r:id="rId29"/>
    <p:sldId id="305" r:id="rId30"/>
    <p:sldId id="306" r:id="rId31"/>
    <p:sldId id="307" r:id="rId32"/>
    <p:sldId id="308" r:id="rId33"/>
    <p:sldId id="309" r:id="rId34"/>
    <p:sldId id="310" r:id="rId35"/>
    <p:sldId id="311" r:id="rId36"/>
    <p:sldId id="312" r:id="rId37"/>
    <p:sldId id="313" r:id="rId38"/>
    <p:sldId id="314" r:id="rId39"/>
    <p:sldId id="315" r:id="rId40"/>
    <p:sldId id="316" r:id="rId41"/>
    <p:sldId id="317" r:id="rId42"/>
    <p:sldId id="275" r:id="rId43"/>
    <p:sldId id="276"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8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ir Elmakyes" initials="AE" lastIdx="2" clrIdx="0">
    <p:extLst>
      <p:ext uri="{19B8F6BF-5375-455C-9EA6-DF929625EA0E}">
        <p15:presenceInfo xmlns:p15="http://schemas.microsoft.com/office/powerpoint/2012/main" userId="Adir Elmakye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8479"/>
    <a:srgbClr val="FFED9E"/>
    <a:srgbClr val="EB676E"/>
    <a:srgbClr val="FDD2B3"/>
    <a:srgbClr val="080808"/>
    <a:srgbClr val="8AB19F"/>
    <a:srgbClr val="1E1F1E"/>
    <a:srgbClr val="151615"/>
    <a:srgbClr val="0B0B0B"/>
    <a:srgbClr val="EFD4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02" autoAdjust="0"/>
    <p:restoredTop sz="94674" autoAdjust="0"/>
  </p:normalViewPr>
  <p:slideViewPr>
    <p:cSldViewPr snapToGrid="0" showGuides="1">
      <p:cViewPr varScale="1">
        <p:scale>
          <a:sx n="124" d="100"/>
          <a:sy n="124" d="100"/>
        </p:scale>
        <p:origin x="832" y="168"/>
      </p:cViewPr>
      <p:guideLst>
        <p:guide pos="3840"/>
        <p:guide orient="horz" pos="2183"/>
      </p:guideLst>
    </p:cSldViewPr>
  </p:slid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622DFD-8986-4C8B-9444-06E7D6BF594A}" type="datetimeFigureOut">
              <a:rPr lang="en-US" smtClean="0"/>
              <a:t>1/11/22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58D0CD-D732-4A8E-B868-840CAD661FCC}" type="slidenum">
              <a:rPr lang="en-US" smtClean="0"/>
              <a:t>‹#›</a:t>
            </a:fld>
            <a:endParaRPr lang="en-US"/>
          </a:p>
        </p:txBody>
      </p:sp>
    </p:spTree>
    <p:extLst>
      <p:ext uri="{BB962C8B-B14F-4D97-AF65-F5344CB8AC3E}">
        <p14:creationId xmlns:p14="http://schemas.microsoft.com/office/powerpoint/2010/main" val="1872180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9"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freepik.com/free-vector/sketchy-business-team_830664.htm#page=4&amp;query=sketch+meeting&amp;position=48"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freepik.com/free-vector/business-meeting-sketch-concept-with-top-view-human-hands-with-office-objects_2873560.htm#page=1&amp;query=sketch&amp;position=28"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https://www.freepik.com/free-vector/business-meeting-sketch-concept-with-top-view-human-hands-with-office-objects_2873560.htm#page=1&amp;query=sketch&amp;position=29</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a:t>
            </a:fld>
            <a:endParaRPr lang="en-US"/>
          </a:p>
        </p:txBody>
      </p:sp>
    </p:spTree>
    <p:extLst>
      <p:ext uri="{BB962C8B-B14F-4D97-AF65-F5344CB8AC3E}">
        <p14:creationId xmlns:p14="http://schemas.microsoft.com/office/powerpoint/2010/main" val="3252056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12</a:t>
            </a:fld>
            <a:endParaRPr lang="en-US"/>
          </a:p>
        </p:txBody>
      </p:sp>
    </p:spTree>
    <p:extLst>
      <p:ext uri="{BB962C8B-B14F-4D97-AF65-F5344CB8AC3E}">
        <p14:creationId xmlns:p14="http://schemas.microsoft.com/office/powerpoint/2010/main" val="663159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13</a:t>
            </a:fld>
            <a:endParaRPr lang="en-US"/>
          </a:p>
        </p:txBody>
      </p:sp>
    </p:spTree>
    <p:extLst>
      <p:ext uri="{BB962C8B-B14F-4D97-AF65-F5344CB8AC3E}">
        <p14:creationId xmlns:p14="http://schemas.microsoft.com/office/powerpoint/2010/main" val="2019517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14</a:t>
            </a:fld>
            <a:endParaRPr lang="en-US"/>
          </a:p>
        </p:txBody>
      </p:sp>
    </p:spTree>
    <p:extLst>
      <p:ext uri="{BB962C8B-B14F-4D97-AF65-F5344CB8AC3E}">
        <p14:creationId xmlns:p14="http://schemas.microsoft.com/office/powerpoint/2010/main" val="89540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15</a:t>
            </a:fld>
            <a:endParaRPr lang="en-US"/>
          </a:p>
        </p:txBody>
      </p:sp>
    </p:spTree>
    <p:extLst>
      <p:ext uri="{BB962C8B-B14F-4D97-AF65-F5344CB8AC3E}">
        <p14:creationId xmlns:p14="http://schemas.microsoft.com/office/powerpoint/2010/main" val="4191462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16</a:t>
            </a:fld>
            <a:endParaRPr lang="en-US"/>
          </a:p>
        </p:txBody>
      </p:sp>
    </p:spTree>
    <p:extLst>
      <p:ext uri="{BB962C8B-B14F-4D97-AF65-F5344CB8AC3E}">
        <p14:creationId xmlns:p14="http://schemas.microsoft.com/office/powerpoint/2010/main" val="1227907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17</a:t>
            </a:fld>
            <a:endParaRPr lang="en-US"/>
          </a:p>
        </p:txBody>
      </p:sp>
    </p:spTree>
    <p:extLst>
      <p:ext uri="{BB962C8B-B14F-4D97-AF65-F5344CB8AC3E}">
        <p14:creationId xmlns:p14="http://schemas.microsoft.com/office/powerpoint/2010/main" val="26804716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18</a:t>
            </a:fld>
            <a:endParaRPr lang="en-US"/>
          </a:p>
        </p:txBody>
      </p:sp>
    </p:spTree>
    <p:extLst>
      <p:ext uri="{BB962C8B-B14F-4D97-AF65-F5344CB8AC3E}">
        <p14:creationId xmlns:p14="http://schemas.microsoft.com/office/powerpoint/2010/main" val="2550527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19</a:t>
            </a:fld>
            <a:endParaRPr lang="en-US"/>
          </a:p>
        </p:txBody>
      </p:sp>
    </p:spTree>
    <p:extLst>
      <p:ext uri="{BB962C8B-B14F-4D97-AF65-F5344CB8AC3E}">
        <p14:creationId xmlns:p14="http://schemas.microsoft.com/office/powerpoint/2010/main" val="668046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20</a:t>
            </a:fld>
            <a:endParaRPr lang="en-US"/>
          </a:p>
        </p:txBody>
      </p:sp>
    </p:spTree>
    <p:extLst>
      <p:ext uri="{BB962C8B-B14F-4D97-AF65-F5344CB8AC3E}">
        <p14:creationId xmlns:p14="http://schemas.microsoft.com/office/powerpoint/2010/main" val="17853564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21</a:t>
            </a:fld>
            <a:endParaRPr lang="en-US"/>
          </a:p>
        </p:txBody>
      </p:sp>
    </p:spTree>
    <p:extLst>
      <p:ext uri="{BB962C8B-B14F-4D97-AF65-F5344CB8AC3E}">
        <p14:creationId xmlns:p14="http://schemas.microsoft.com/office/powerpoint/2010/main" val="357290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a:t>
            </a:fld>
            <a:endParaRPr lang="en-US"/>
          </a:p>
        </p:txBody>
      </p:sp>
    </p:spTree>
    <p:extLst>
      <p:ext uri="{BB962C8B-B14F-4D97-AF65-F5344CB8AC3E}">
        <p14:creationId xmlns:p14="http://schemas.microsoft.com/office/powerpoint/2010/main" val="13954624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22</a:t>
            </a:fld>
            <a:endParaRPr lang="en-US"/>
          </a:p>
        </p:txBody>
      </p:sp>
    </p:spTree>
    <p:extLst>
      <p:ext uri="{BB962C8B-B14F-4D97-AF65-F5344CB8AC3E}">
        <p14:creationId xmlns:p14="http://schemas.microsoft.com/office/powerpoint/2010/main" val="8368515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23</a:t>
            </a:fld>
            <a:endParaRPr lang="en-US"/>
          </a:p>
        </p:txBody>
      </p:sp>
    </p:spTree>
    <p:extLst>
      <p:ext uri="{BB962C8B-B14F-4D97-AF65-F5344CB8AC3E}">
        <p14:creationId xmlns:p14="http://schemas.microsoft.com/office/powerpoint/2010/main" val="630736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24</a:t>
            </a:fld>
            <a:endParaRPr lang="en-US"/>
          </a:p>
        </p:txBody>
      </p:sp>
    </p:spTree>
    <p:extLst>
      <p:ext uri="{BB962C8B-B14F-4D97-AF65-F5344CB8AC3E}">
        <p14:creationId xmlns:p14="http://schemas.microsoft.com/office/powerpoint/2010/main" val="34804217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25</a:t>
            </a:fld>
            <a:endParaRPr lang="en-US"/>
          </a:p>
        </p:txBody>
      </p:sp>
    </p:spTree>
    <p:extLst>
      <p:ext uri="{BB962C8B-B14F-4D97-AF65-F5344CB8AC3E}">
        <p14:creationId xmlns:p14="http://schemas.microsoft.com/office/powerpoint/2010/main" val="18165643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26</a:t>
            </a:fld>
            <a:endParaRPr lang="en-US"/>
          </a:p>
        </p:txBody>
      </p:sp>
    </p:spTree>
    <p:extLst>
      <p:ext uri="{BB962C8B-B14F-4D97-AF65-F5344CB8AC3E}">
        <p14:creationId xmlns:p14="http://schemas.microsoft.com/office/powerpoint/2010/main" val="26853660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27</a:t>
            </a:fld>
            <a:endParaRPr lang="en-US"/>
          </a:p>
        </p:txBody>
      </p:sp>
    </p:spTree>
    <p:extLst>
      <p:ext uri="{BB962C8B-B14F-4D97-AF65-F5344CB8AC3E}">
        <p14:creationId xmlns:p14="http://schemas.microsoft.com/office/powerpoint/2010/main" val="637399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28</a:t>
            </a:fld>
            <a:endParaRPr lang="en-US"/>
          </a:p>
        </p:txBody>
      </p:sp>
    </p:spTree>
    <p:extLst>
      <p:ext uri="{BB962C8B-B14F-4D97-AF65-F5344CB8AC3E}">
        <p14:creationId xmlns:p14="http://schemas.microsoft.com/office/powerpoint/2010/main" val="17967602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29</a:t>
            </a:fld>
            <a:endParaRPr lang="en-US"/>
          </a:p>
        </p:txBody>
      </p:sp>
    </p:spTree>
    <p:extLst>
      <p:ext uri="{BB962C8B-B14F-4D97-AF65-F5344CB8AC3E}">
        <p14:creationId xmlns:p14="http://schemas.microsoft.com/office/powerpoint/2010/main" val="28629768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30</a:t>
            </a:fld>
            <a:endParaRPr lang="en-US"/>
          </a:p>
        </p:txBody>
      </p:sp>
    </p:spTree>
    <p:extLst>
      <p:ext uri="{BB962C8B-B14F-4D97-AF65-F5344CB8AC3E}">
        <p14:creationId xmlns:p14="http://schemas.microsoft.com/office/powerpoint/2010/main" val="14157263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31</a:t>
            </a:fld>
            <a:endParaRPr lang="en-US"/>
          </a:p>
        </p:txBody>
      </p:sp>
    </p:spTree>
    <p:extLst>
      <p:ext uri="{BB962C8B-B14F-4D97-AF65-F5344CB8AC3E}">
        <p14:creationId xmlns:p14="http://schemas.microsoft.com/office/powerpoint/2010/main" val="2682084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5"/>
          </p:nvPr>
        </p:nvSpPr>
        <p:spPr/>
        <p:txBody>
          <a:bodyPr/>
          <a:lstStyle/>
          <a:p>
            <a:fld id="{5758D0CD-D732-4A8E-B868-840CAD661FCC}" type="slidenum">
              <a:rPr lang="en-US" smtClean="0"/>
              <a:t>4</a:t>
            </a:fld>
            <a:endParaRPr lang="en-US"/>
          </a:p>
        </p:txBody>
      </p:sp>
    </p:spTree>
    <p:extLst>
      <p:ext uri="{BB962C8B-B14F-4D97-AF65-F5344CB8AC3E}">
        <p14:creationId xmlns:p14="http://schemas.microsoft.com/office/powerpoint/2010/main" val="6461285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32</a:t>
            </a:fld>
            <a:endParaRPr lang="en-US"/>
          </a:p>
        </p:txBody>
      </p:sp>
    </p:spTree>
    <p:extLst>
      <p:ext uri="{BB962C8B-B14F-4D97-AF65-F5344CB8AC3E}">
        <p14:creationId xmlns:p14="http://schemas.microsoft.com/office/powerpoint/2010/main" val="25346642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33</a:t>
            </a:fld>
            <a:endParaRPr lang="en-US"/>
          </a:p>
        </p:txBody>
      </p:sp>
    </p:spTree>
    <p:extLst>
      <p:ext uri="{BB962C8B-B14F-4D97-AF65-F5344CB8AC3E}">
        <p14:creationId xmlns:p14="http://schemas.microsoft.com/office/powerpoint/2010/main" val="3236200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34</a:t>
            </a:fld>
            <a:endParaRPr lang="en-US"/>
          </a:p>
        </p:txBody>
      </p:sp>
    </p:spTree>
    <p:extLst>
      <p:ext uri="{BB962C8B-B14F-4D97-AF65-F5344CB8AC3E}">
        <p14:creationId xmlns:p14="http://schemas.microsoft.com/office/powerpoint/2010/main" val="15695168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35</a:t>
            </a:fld>
            <a:endParaRPr lang="en-US"/>
          </a:p>
        </p:txBody>
      </p:sp>
    </p:spTree>
    <p:extLst>
      <p:ext uri="{BB962C8B-B14F-4D97-AF65-F5344CB8AC3E}">
        <p14:creationId xmlns:p14="http://schemas.microsoft.com/office/powerpoint/2010/main" val="27759073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36</a:t>
            </a:fld>
            <a:endParaRPr lang="en-US"/>
          </a:p>
        </p:txBody>
      </p:sp>
    </p:spTree>
    <p:extLst>
      <p:ext uri="{BB962C8B-B14F-4D97-AF65-F5344CB8AC3E}">
        <p14:creationId xmlns:p14="http://schemas.microsoft.com/office/powerpoint/2010/main" val="42585915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37</a:t>
            </a:fld>
            <a:endParaRPr lang="en-US"/>
          </a:p>
        </p:txBody>
      </p:sp>
    </p:spTree>
    <p:extLst>
      <p:ext uri="{BB962C8B-B14F-4D97-AF65-F5344CB8AC3E}">
        <p14:creationId xmlns:p14="http://schemas.microsoft.com/office/powerpoint/2010/main" val="1294732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38</a:t>
            </a:fld>
            <a:endParaRPr lang="en-US"/>
          </a:p>
        </p:txBody>
      </p:sp>
    </p:spTree>
    <p:extLst>
      <p:ext uri="{BB962C8B-B14F-4D97-AF65-F5344CB8AC3E}">
        <p14:creationId xmlns:p14="http://schemas.microsoft.com/office/powerpoint/2010/main" val="17006555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39</a:t>
            </a:fld>
            <a:endParaRPr lang="en-US"/>
          </a:p>
        </p:txBody>
      </p:sp>
    </p:spTree>
    <p:extLst>
      <p:ext uri="{BB962C8B-B14F-4D97-AF65-F5344CB8AC3E}">
        <p14:creationId xmlns:p14="http://schemas.microsoft.com/office/powerpoint/2010/main" val="10814517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40</a:t>
            </a:fld>
            <a:endParaRPr lang="en-US"/>
          </a:p>
        </p:txBody>
      </p:sp>
    </p:spTree>
    <p:extLst>
      <p:ext uri="{BB962C8B-B14F-4D97-AF65-F5344CB8AC3E}">
        <p14:creationId xmlns:p14="http://schemas.microsoft.com/office/powerpoint/2010/main" val="22013696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41</a:t>
            </a:fld>
            <a:endParaRPr lang="en-US"/>
          </a:p>
        </p:txBody>
      </p:sp>
    </p:spTree>
    <p:extLst>
      <p:ext uri="{BB962C8B-B14F-4D97-AF65-F5344CB8AC3E}">
        <p14:creationId xmlns:p14="http://schemas.microsoft.com/office/powerpoint/2010/main" val="4040601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5</a:t>
            </a:fld>
            <a:endParaRPr lang="en-US"/>
          </a:p>
        </p:txBody>
      </p:sp>
    </p:spTree>
    <p:extLst>
      <p:ext uri="{BB962C8B-B14F-4D97-AF65-F5344CB8AC3E}">
        <p14:creationId xmlns:p14="http://schemas.microsoft.com/office/powerpoint/2010/main" val="41219491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https://www.freepik.com/free-vector/sketchy-business-team_830664.htm#page=4&amp;query=sketch+meeting&amp;position=48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42</a:t>
            </a:fld>
            <a:endParaRPr lang="en-US"/>
          </a:p>
        </p:txBody>
      </p:sp>
    </p:spTree>
    <p:extLst>
      <p:ext uri="{BB962C8B-B14F-4D97-AF65-F5344CB8AC3E}">
        <p14:creationId xmlns:p14="http://schemas.microsoft.com/office/powerpoint/2010/main" val="4260184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7</a:t>
            </a:fld>
            <a:endParaRPr lang="en-US"/>
          </a:p>
        </p:txBody>
      </p:sp>
    </p:spTree>
    <p:extLst>
      <p:ext uri="{BB962C8B-B14F-4D97-AF65-F5344CB8AC3E}">
        <p14:creationId xmlns:p14="http://schemas.microsoft.com/office/powerpoint/2010/main" val="845131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8</a:t>
            </a:fld>
            <a:endParaRPr lang="en-US"/>
          </a:p>
        </p:txBody>
      </p:sp>
    </p:spTree>
    <p:extLst>
      <p:ext uri="{BB962C8B-B14F-4D97-AF65-F5344CB8AC3E}">
        <p14:creationId xmlns:p14="http://schemas.microsoft.com/office/powerpoint/2010/main" val="1786575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9</a:t>
            </a:fld>
            <a:endParaRPr lang="en-US"/>
          </a:p>
        </p:txBody>
      </p:sp>
    </p:spTree>
    <p:extLst>
      <p:ext uri="{BB962C8B-B14F-4D97-AF65-F5344CB8AC3E}">
        <p14:creationId xmlns:p14="http://schemas.microsoft.com/office/powerpoint/2010/main" val="3248806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10</a:t>
            </a:fld>
            <a:endParaRPr lang="en-US"/>
          </a:p>
        </p:txBody>
      </p:sp>
    </p:spTree>
    <p:extLst>
      <p:ext uri="{BB962C8B-B14F-4D97-AF65-F5344CB8AC3E}">
        <p14:creationId xmlns:p14="http://schemas.microsoft.com/office/powerpoint/2010/main" val="3281521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https://www.freepik.com/free-vector/business-meeting-sketch-concept-with-top-view-human-hands-with-office-objects_2873560.htm#page=1&amp;query=sketch&amp;position=28</a:t>
            </a:r>
            <a:endParaRPr lang="en-US" dirty="0"/>
          </a:p>
        </p:txBody>
      </p:sp>
      <p:sp>
        <p:nvSpPr>
          <p:cNvPr id="4" name="Slide Number Placeholder 3"/>
          <p:cNvSpPr>
            <a:spLocks noGrp="1"/>
          </p:cNvSpPr>
          <p:nvPr>
            <p:ph type="sldNum" sz="quarter" idx="5"/>
          </p:nvPr>
        </p:nvSpPr>
        <p:spPr/>
        <p:txBody>
          <a:bodyPr/>
          <a:lstStyle/>
          <a:p>
            <a:fld id="{5758D0CD-D732-4A8E-B868-840CAD661FCC}" type="slidenum">
              <a:rPr lang="en-US" smtClean="0"/>
              <a:t>11</a:t>
            </a:fld>
            <a:endParaRPr lang="en-US"/>
          </a:p>
        </p:txBody>
      </p:sp>
    </p:spTree>
    <p:extLst>
      <p:ext uri="{BB962C8B-B14F-4D97-AF65-F5344CB8AC3E}">
        <p14:creationId xmlns:p14="http://schemas.microsoft.com/office/powerpoint/2010/main" val="3858257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5BF2B-0AC7-4E29-A8EA-915486EAFD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A2712A2-A0DB-4FA9-A4C9-854C1C3F46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C79FA8-6BD2-4B31-B9FC-AF21886C1E36}"/>
              </a:ext>
            </a:extLst>
          </p:cNvPr>
          <p:cNvSpPr>
            <a:spLocks noGrp="1"/>
          </p:cNvSpPr>
          <p:nvPr>
            <p:ph type="dt" sz="half" idx="10"/>
          </p:nvPr>
        </p:nvSpPr>
        <p:spPr/>
        <p:txBody>
          <a:bodyPr/>
          <a:lstStyle/>
          <a:p>
            <a:fld id="{2664E1AF-F2A9-4FCE-98DF-F7722830815D}" type="datetimeFigureOut">
              <a:rPr lang="en-US" smtClean="0"/>
              <a:t>1/11/22</a:t>
            </a:fld>
            <a:endParaRPr lang="en-US"/>
          </a:p>
        </p:txBody>
      </p:sp>
      <p:sp>
        <p:nvSpPr>
          <p:cNvPr id="5" name="Footer Placeholder 4">
            <a:extLst>
              <a:ext uri="{FF2B5EF4-FFF2-40B4-BE49-F238E27FC236}">
                <a16:creationId xmlns:a16="http://schemas.microsoft.com/office/drawing/2014/main" id="{615510FE-35B1-43F8-B9C7-66A0F959C6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B9A140-CD9B-4593-8295-BD586E957293}"/>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2405895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640D4-3726-41FF-9CC9-8F931984D8E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96D47A-B0A1-4EA7-B118-5C808F0080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6AFF6E-67E5-4F94-BC76-31DD48219A8F}"/>
              </a:ext>
            </a:extLst>
          </p:cNvPr>
          <p:cNvSpPr>
            <a:spLocks noGrp="1"/>
          </p:cNvSpPr>
          <p:nvPr>
            <p:ph type="dt" sz="half" idx="10"/>
          </p:nvPr>
        </p:nvSpPr>
        <p:spPr/>
        <p:txBody>
          <a:bodyPr/>
          <a:lstStyle/>
          <a:p>
            <a:fld id="{2664E1AF-F2A9-4FCE-98DF-F7722830815D}" type="datetimeFigureOut">
              <a:rPr lang="en-US" smtClean="0"/>
              <a:t>1/11/22</a:t>
            </a:fld>
            <a:endParaRPr lang="en-US"/>
          </a:p>
        </p:txBody>
      </p:sp>
      <p:sp>
        <p:nvSpPr>
          <p:cNvPr id="5" name="Footer Placeholder 4">
            <a:extLst>
              <a:ext uri="{FF2B5EF4-FFF2-40B4-BE49-F238E27FC236}">
                <a16:creationId xmlns:a16="http://schemas.microsoft.com/office/drawing/2014/main" id="{C44C6E24-3749-4C53-A89F-D6CAA5CB6A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615ACE-A8B3-4843-A3A1-2F2692CED7E5}"/>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2120172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6918C8-84D2-4B2F-AAA8-736EB0D091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082B64A-E9D5-4B50-AE5E-F163412C79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A3BA91-6FBE-4BFF-9BBB-D2ED6152BD9E}"/>
              </a:ext>
            </a:extLst>
          </p:cNvPr>
          <p:cNvSpPr>
            <a:spLocks noGrp="1"/>
          </p:cNvSpPr>
          <p:nvPr>
            <p:ph type="dt" sz="half" idx="10"/>
          </p:nvPr>
        </p:nvSpPr>
        <p:spPr/>
        <p:txBody>
          <a:bodyPr/>
          <a:lstStyle/>
          <a:p>
            <a:fld id="{2664E1AF-F2A9-4FCE-98DF-F7722830815D}" type="datetimeFigureOut">
              <a:rPr lang="en-US" smtClean="0"/>
              <a:t>1/11/22</a:t>
            </a:fld>
            <a:endParaRPr lang="en-US"/>
          </a:p>
        </p:txBody>
      </p:sp>
      <p:sp>
        <p:nvSpPr>
          <p:cNvPr id="5" name="Footer Placeholder 4">
            <a:extLst>
              <a:ext uri="{FF2B5EF4-FFF2-40B4-BE49-F238E27FC236}">
                <a16:creationId xmlns:a16="http://schemas.microsoft.com/office/drawing/2014/main" id="{66E03D83-7795-4819-BBF8-0FF6E887B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8E6677-8331-4A1F-A1EE-8616FF34093D}"/>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2242387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3AB25-888B-441F-803F-F5FA318B00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B68A67-21D1-4D08-9E8E-3EF3D12941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B6F38C-4A51-4123-9E74-76445A7C751A}"/>
              </a:ext>
            </a:extLst>
          </p:cNvPr>
          <p:cNvSpPr>
            <a:spLocks noGrp="1"/>
          </p:cNvSpPr>
          <p:nvPr>
            <p:ph type="dt" sz="half" idx="10"/>
          </p:nvPr>
        </p:nvSpPr>
        <p:spPr/>
        <p:txBody>
          <a:bodyPr/>
          <a:lstStyle/>
          <a:p>
            <a:fld id="{2664E1AF-F2A9-4FCE-98DF-F7722830815D}" type="datetimeFigureOut">
              <a:rPr lang="en-US" smtClean="0"/>
              <a:t>1/11/22</a:t>
            </a:fld>
            <a:endParaRPr lang="en-US"/>
          </a:p>
        </p:txBody>
      </p:sp>
      <p:sp>
        <p:nvSpPr>
          <p:cNvPr id="5" name="Footer Placeholder 4">
            <a:extLst>
              <a:ext uri="{FF2B5EF4-FFF2-40B4-BE49-F238E27FC236}">
                <a16:creationId xmlns:a16="http://schemas.microsoft.com/office/drawing/2014/main" id="{7BCC94BB-49C0-4428-92DE-BE8DC1EECF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9378AB-27D9-4071-A4BF-F4B46748FAE9}"/>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2978618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764C2-DD2A-4D7E-ACC7-8A862A5203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8C11734-58C5-424F-A8D0-7EE46555E4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3998EEE-8308-4DE8-9DCA-85A60819E98D}"/>
              </a:ext>
            </a:extLst>
          </p:cNvPr>
          <p:cNvSpPr>
            <a:spLocks noGrp="1"/>
          </p:cNvSpPr>
          <p:nvPr>
            <p:ph type="dt" sz="half" idx="10"/>
          </p:nvPr>
        </p:nvSpPr>
        <p:spPr/>
        <p:txBody>
          <a:bodyPr/>
          <a:lstStyle/>
          <a:p>
            <a:fld id="{2664E1AF-F2A9-4FCE-98DF-F7722830815D}" type="datetimeFigureOut">
              <a:rPr lang="en-US" smtClean="0"/>
              <a:t>1/11/22</a:t>
            </a:fld>
            <a:endParaRPr lang="en-US"/>
          </a:p>
        </p:txBody>
      </p:sp>
      <p:sp>
        <p:nvSpPr>
          <p:cNvPr id="5" name="Footer Placeholder 4">
            <a:extLst>
              <a:ext uri="{FF2B5EF4-FFF2-40B4-BE49-F238E27FC236}">
                <a16:creationId xmlns:a16="http://schemas.microsoft.com/office/drawing/2014/main" id="{65124612-134E-45E5-BC29-F859C81178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D5B875-D97B-4D02-AA13-75B591B58A79}"/>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1716493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B638C-E9A3-4105-8975-D74B51CABA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34F757-0DF8-47AC-9132-F272C5264A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0770F47-3E27-4D26-9F59-251F261F90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E4A9B7-1CCD-47A7-847C-0F19AED708B3}"/>
              </a:ext>
            </a:extLst>
          </p:cNvPr>
          <p:cNvSpPr>
            <a:spLocks noGrp="1"/>
          </p:cNvSpPr>
          <p:nvPr>
            <p:ph type="dt" sz="half" idx="10"/>
          </p:nvPr>
        </p:nvSpPr>
        <p:spPr/>
        <p:txBody>
          <a:bodyPr/>
          <a:lstStyle/>
          <a:p>
            <a:fld id="{2664E1AF-F2A9-4FCE-98DF-F7722830815D}" type="datetimeFigureOut">
              <a:rPr lang="en-US" smtClean="0"/>
              <a:t>1/11/22</a:t>
            </a:fld>
            <a:endParaRPr lang="en-US"/>
          </a:p>
        </p:txBody>
      </p:sp>
      <p:sp>
        <p:nvSpPr>
          <p:cNvPr id="6" name="Footer Placeholder 5">
            <a:extLst>
              <a:ext uri="{FF2B5EF4-FFF2-40B4-BE49-F238E27FC236}">
                <a16:creationId xmlns:a16="http://schemas.microsoft.com/office/drawing/2014/main" id="{FE212FE4-7E31-4144-98F9-4AF1011474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BC542F-E719-4151-846D-B1026E79DA95}"/>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4155046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648CD-07A1-452B-B445-F9A5502B71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FF4B3F-9055-4F80-A3E3-B733F1A75A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E078F0-EC47-4C4B-8711-2517834605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01B1BC5-A63B-401E-B0FA-6A49489E22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DB3C76-DC1E-4756-8CC3-B01672AAD0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D8FA4E-3AF2-40C8-93B3-E7E146192594}"/>
              </a:ext>
            </a:extLst>
          </p:cNvPr>
          <p:cNvSpPr>
            <a:spLocks noGrp="1"/>
          </p:cNvSpPr>
          <p:nvPr>
            <p:ph type="dt" sz="half" idx="10"/>
          </p:nvPr>
        </p:nvSpPr>
        <p:spPr/>
        <p:txBody>
          <a:bodyPr/>
          <a:lstStyle/>
          <a:p>
            <a:fld id="{2664E1AF-F2A9-4FCE-98DF-F7722830815D}" type="datetimeFigureOut">
              <a:rPr lang="en-US" smtClean="0"/>
              <a:t>1/11/22</a:t>
            </a:fld>
            <a:endParaRPr lang="en-US"/>
          </a:p>
        </p:txBody>
      </p:sp>
      <p:sp>
        <p:nvSpPr>
          <p:cNvPr id="8" name="Footer Placeholder 7">
            <a:extLst>
              <a:ext uri="{FF2B5EF4-FFF2-40B4-BE49-F238E27FC236}">
                <a16:creationId xmlns:a16="http://schemas.microsoft.com/office/drawing/2014/main" id="{84DA6703-3CEE-4FD9-B7DB-AAA15C59935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FA5F091-CC09-4DC3-94D9-2ADD7551A7F1}"/>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3416628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77B17-B603-4F85-9D62-0B884346E1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766A38-12C2-4A80-8245-A9084DA85047}"/>
              </a:ext>
            </a:extLst>
          </p:cNvPr>
          <p:cNvSpPr>
            <a:spLocks noGrp="1"/>
          </p:cNvSpPr>
          <p:nvPr>
            <p:ph type="dt" sz="half" idx="10"/>
          </p:nvPr>
        </p:nvSpPr>
        <p:spPr/>
        <p:txBody>
          <a:bodyPr/>
          <a:lstStyle/>
          <a:p>
            <a:fld id="{2664E1AF-F2A9-4FCE-98DF-F7722830815D}" type="datetimeFigureOut">
              <a:rPr lang="en-US" smtClean="0"/>
              <a:t>1/11/22</a:t>
            </a:fld>
            <a:endParaRPr lang="en-US"/>
          </a:p>
        </p:txBody>
      </p:sp>
      <p:sp>
        <p:nvSpPr>
          <p:cNvPr id="4" name="Footer Placeholder 3">
            <a:extLst>
              <a:ext uri="{FF2B5EF4-FFF2-40B4-BE49-F238E27FC236}">
                <a16:creationId xmlns:a16="http://schemas.microsoft.com/office/drawing/2014/main" id="{C7E627E4-A959-4BF2-B8EB-65BF0467B9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76BB98B-7BE1-49E6-AE49-D0CF4CF6A13A}"/>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166698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6123C3-5E5C-4F1F-B053-2B0A8E27A9DA}"/>
              </a:ext>
            </a:extLst>
          </p:cNvPr>
          <p:cNvSpPr>
            <a:spLocks noGrp="1"/>
          </p:cNvSpPr>
          <p:nvPr>
            <p:ph type="dt" sz="half" idx="10"/>
          </p:nvPr>
        </p:nvSpPr>
        <p:spPr/>
        <p:txBody>
          <a:bodyPr/>
          <a:lstStyle/>
          <a:p>
            <a:fld id="{2664E1AF-F2A9-4FCE-98DF-F7722830815D}" type="datetimeFigureOut">
              <a:rPr lang="en-US" smtClean="0"/>
              <a:t>1/11/22</a:t>
            </a:fld>
            <a:endParaRPr lang="en-US"/>
          </a:p>
        </p:txBody>
      </p:sp>
      <p:sp>
        <p:nvSpPr>
          <p:cNvPr id="3" name="Footer Placeholder 2">
            <a:extLst>
              <a:ext uri="{FF2B5EF4-FFF2-40B4-BE49-F238E27FC236}">
                <a16:creationId xmlns:a16="http://schemas.microsoft.com/office/drawing/2014/main" id="{2FD68BFD-BFCC-4DB1-9D9C-71FBBDEFB2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73156E-24D5-4FDE-96CD-F5CB30796EEE}"/>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2028200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B99C7-21EC-4043-A1B8-5863FFE969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EA3713A-F67C-4832-9CFC-614F66BBCA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D9EC5A7-AFC1-4B18-85A4-58F3930B63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4B14F7-1AEF-49C6-9324-317CED87F32C}"/>
              </a:ext>
            </a:extLst>
          </p:cNvPr>
          <p:cNvSpPr>
            <a:spLocks noGrp="1"/>
          </p:cNvSpPr>
          <p:nvPr>
            <p:ph type="dt" sz="half" idx="10"/>
          </p:nvPr>
        </p:nvSpPr>
        <p:spPr/>
        <p:txBody>
          <a:bodyPr/>
          <a:lstStyle/>
          <a:p>
            <a:fld id="{2664E1AF-F2A9-4FCE-98DF-F7722830815D}" type="datetimeFigureOut">
              <a:rPr lang="en-US" smtClean="0"/>
              <a:t>1/11/22</a:t>
            </a:fld>
            <a:endParaRPr lang="en-US"/>
          </a:p>
        </p:txBody>
      </p:sp>
      <p:sp>
        <p:nvSpPr>
          <p:cNvPr id="6" name="Footer Placeholder 5">
            <a:extLst>
              <a:ext uri="{FF2B5EF4-FFF2-40B4-BE49-F238E27FC236}">
                <a16:creationId xmlns:a16="http://schemas.microsoft.com/office/drawing/2014/main" id="{FC215277-DBCF-471F-A3AB-2E2C64AF3B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BC1055-B131-4E9B-8CE4-429E51F6AD34}"/>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2185850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2BF4D-7B08-428C-A6C2-D15C2D625F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CABAE2B-F0BC-4F7D-AE45-7B9AA9CDA5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D66ACE7-B947-488B-BD1A-A358FD2574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350AF8-55D7-40C1-A117-94A601369D9A}"/>
              </a:ext>
            </a:extLst>
          </p:cNvPr>
          <p:cNvSpPr>
            <a:spLocks noGrp="1"/>
          </p:cNvSpPr>
          <p:nvPr>
            <p:ph type="dt" sz="half" idx="10"/>
          </p:nvPr>
        </p:nvSpPr>
        <p:spPr/>
        <p:txBody>
          <a:bodyPr/>
          <a:lstStyle/>
          <a:p>
            <a:fld id="{2664E1AF-F2A9-4FCE-98DF-F7722830815D}" type="datetimeFigureOut">
              <a:rPr lang="en-US" smtClean="0"/>
              <a:t>1/11/22</a:t>
            </a:fld>
            <a:endParaRPr lang="en-US"/>
          </a:p>
        </p:txBody>
      </p:sp>
      <p:sp>
        <p:nvSpPr>
          <p:cNvPr id="6" name="Footer Placeholder 5">
            <a:extLst>
              <a:ext uri="{FF2B5EF4-FFF2-40B4-BE49-F238E27FC236}">
                <a16:creationId xmlns:a16="http://schemas.microsoft.com/office/drawing/2014/main" id="{821964B7-B4F4-4AF1-8899-C7CB16C682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EBC792-485F-4AC0-9F02-9C3B81CD5134}"/>
              </a:ext>
            </a:extLst>
          </p:cNvPr>
          <p:cNvSpPr>
            <a:spLocks noGrp="1"/>
          </p:cNvSpPr>
          <p:nvPr>
            <p:ph type="sldNum" sz="quarter" idx="12"/>
          </p:nvPr>
        </p:nvSpPr>
        <p:spPr/>
        <p:txBody>
          <a:bodyPr/>
          <a:lstStyle/>
          <a:p>
            <a:fld id="{AA1661AE-FF96-4511-BB0A-993A4B01ECDD}" type="slidenum">
              <a:rPr lang="en-US" smtClean="0"/>
              <a:t>‹#›</a:t>
            </a:fld>
            <a:endParaRPr lang="en-US"/>
          </a:p>
        </p:txBody>
      </p:sp>
    </p:spTree>
    <p:extLst>
      <p:ext uri="{BB962C8B-B14F-4D97-AF65-F5344CB8AC3E}">
        <p14:creationId xmlns:p14="http://schemas.microsoft.com/office/powerpoint/2010/main" val="3586590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9A0942D-053A-402E-9981-65D0D7FC1279}"/>
              </a:ext>
            </a:extLst>
          </p:cNvPr>
          <p:cNvPicPr>
            <a:picLocks noChangeAspect="1"/>
          </p:cNvPicPr>
          <p:nvPr userDrawn="1"/>
        </p:nvPicPr>
        <p:blipFill rotWithShape="1">
          <a:blip r:embed="rId13" cstate="email">
            <a:extLst>
              <a:ext uri="{BEBA8EAE-BF5A-486C-A8C5-ECC9F3942E4B}">
                <a14:imgProps xmlns:a14="http://schemas.microsoft.com/office/drawing/2010/main">
                  <a14:imgLayer r:embed="rId14">
                    <a14:imgEffect>
                      <a14:sharpenSoften amount="25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374E2B86-6649-4351-9AB1-A0DEA65BC86E}"/>
              </a:ext>
            </a:extLst>
          </p:cNvPr>
          <p:cNvSpPr>
            <a:spLocks noGrp="1"/>
          </p:cNvSpPr>
          <p:nvPr>
            <p:ph type="title"/>
          </p:nvPr>
        </p:nvSpPr>
        <p:spPr>
          <a:xfrm>
            <a:off x="407988" y="404814"/>
            <a:ext cx="11383962" cy="109061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DA78286-2520-4595-A9D2-F609650644D3}"/>
              </a:ext>
            </a:extLst>
          </p:cNvPr>
          <p:cNvSpPr>
            <a:spLocks noGrp="1"/>
          </p:cNvSpPr>
          <p:nvPr>
            <p:ph type="body" idx="1"/>
          </p:nvPr>
        </p:nvSpPr>
        <p:spPr>
          <a:xfrm>
            <a:off x="407988" y="1638300"/>
            <a:ext cx="11376024" cy="45386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824B34D-BA3C-4B6D-94A5-0183CAE67DFA}"/>
              </a:ext>
            </a:extLst>
          </p:cNvPr>
          <p:cNvSpPr>
            <a:spLocks noGrp="1"/>
          </p:cNvSpPr>
          <p:nvPr>
            <p:ph type="dt" sz="half" idx="2"/>
          </p:nvPr>
        </p:nvSpPr>
        <p:spPr>
          <a:xfrm>
            <a:off x="400050" y="6356350"/>
            <a:ext cx="3181350" cy="365125"/>
          </a:xfrm>
          <a:prstGeom prst="rect">
            <a:avLst/>
          </a:prstGeom>
        </p:spPr>
        <p:txBody>
          <a:bodyPr vert="horz" lIns="91440" tIns="45720" rIns="91440" bIns="45720" rtlCol="0" anchor="ctr"/>
          <a:lstStyle>
            <a:lvl1pPr algn="l">
              <a:defRPr sz="1200">
                <a:solidFill>
                  <a:schemeClr val="bg1"/>
                </a:solidFill>
                <a:latin typeface="MV Boli" panose="02000500030200090000" pitchFamily="2" charset="0"/>
                <a:cs typeface="MV Boli" panose="02000500030200090000" pitchFamily="2" charset="0"/>
              </a:defRPr>
            </a:lvl1pPr>
          </a:lstStyle>
          <a:p>
            <a:fld id="{2664E1AF-F2A9-4FCE-98DF-F7722830815D}" type="datetimeFigureOut">
              <a:rPr lang="en-US" smtClean="0"/>
              <a:pPr/>
              <a:t>1/11/22</a:t>
            </a:fld>
            <a:endParaRPr lang="en-US" dirty="0"/>
          </a:p>
        </p:txBody>
      </p:sp>
      <p:sp>
        <p:nvSpPr>
          <p:cNvPr id="5" name="Footer Placeholder 4">
            <a:extLst>
              <a:ext uri="{FF2B5EF4-FFF2-40B4-BE49-F238E27FC236}">
                <a16:creationId xmlns:a16="http://schemas.microsoft.com/office/drawing/2014/main" id="{78398628-AFD6-400C-A2C5-D6D9C6D34F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latin typeface="MV Boli" panose="02000500030200090000" pitchFamily="2" charset="0"/>
                <a:cs typeface="MV Boli" panose="02000500030200090000" pitchFamily="2" charset="0"/>
              </a:defRPr>
            </a:lvl1pPr>
          </a:lstStyle>
          <a:p>
            <a:endParaRPr lang="en-US"/>
          </a:p>
        </p:txBody>
      </p:sp>
      <p:sp>
        <p:nvSpPr>
          <p:cNvPr id="6" name="Slide Number Placeholder 5">
            <a:extLst>
              <a:ext uri="{FF2B5EF4-FFF2-40B4-BE49-F238E27FC236}">
                <a16:creationId xmlns:a16="http://schemas.microsoft.com/office/drawing/2014/main" id="{B09397A0-B8F0-424B-8072-1628F77338C0}"/>
              </a:ext>
            </a:extLst>
          </p:cNvPr>
          <p:cNvSpPr>
            <a:spLocks noGrp="1"/>
          </p:cNvSpPr>
          <p:nvPr>
            <p:ph type="sldNum" sz="quarter" idx="4"/>
          </p:nvPr>
        </p:nvSpPr>
        <p:spPr>
          <a:xfrm>
            <a:off x="8610599" y="6356350"/>
            <a:ext cx="3173413" cy="365125"/>
          </a:xfrm>
          <a:prstGeom prst="rect">
            <a:avLst/>
          </a:prstGeom>
        </p:spPr>
        <p:txBody>
          <a:bodyPr vert="horz" lIns="91440" tIns="45720" rIns="91440" bIns="45720" rtlCol="0" anchor="ctr"/>
          <a:lstStyle>
            <a:lvl1pPr algn="r">
              <a:defRPr sz="1200">
                <a:solidFill>
                  <a:schemeClr val="bg1"/>
                </a:solidFill>
                <a:latin typeface="MV Boli" panose="02000500030200090000" pitchFamily="2" charset="0"/>
                <a:cs typeface="MV Boli" panose="02000500030200090000" pitchFamily="2" charset="0"/>
              </a:defRPr>
            </a:lvl1pPr>
          </a:lstStyle>
          <a:p>
            <a:fld id="{AA1661AE-FF96-4511-BB0A-993A4B01ECDD}" type="slidenum">
              <a:rPr lang="en-US" smtClean="0"/>
              <a:pPr/>
              <a:t>‹#›</a:t>
            </a:fld>
            <a:endParaRPr lang="en-US" dirty="0"/>
          </a:p>
        </p:txBody>
      </p:sp>
    </p:spTree>
    <p:extLst>
      <p:ext uri="{BB962C8B-B14F-4D97-AF65-F5344CB8AC3E}">
        <p14:creationId xmlns:p14="http://schemas.microsoft.com/office/powerpoint/2010/main" val="26443408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90000"/>
        </a:lnSpc>
        <a:spcBef>
          <a:spcPct val="0"/>
        </a:spcBef>
        <a:buNone/>
        <a:defRPr sz="4400" b="0" kern="1200">
          <a:solidFill>
            <a:schemeClr val="bg1"/>
          </a:solidFill>
          <a:latin typeface="MV Boli" panose="02000500030200090000" pitchFamily="2" charset="0"/>
          <a:ea typeface="+mj-ea"/>
          <a:cs typeface="MV Boli" panose="0200050003020009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V Boli" panose="02000500030200090000" pitchFamily="2" charset="0"/>
          <a:ea typeface="+mn-ea"/>
          <a:cs typeface="MV Boli" panose="0200050003020009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V Boli" panose="02000500030200090000" pitchFamily="2" charset="0"/>
          <a:ea typeface="+mn-ea"/>
          <a:cs typeface="MV Boli" panose="0200050003020009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V Boli" panose="02000500030200090000" pitchFamily="2" charset="0"/>
          <a:ea typeface="+mn-ea"/>
          <a:cs typeface="MV Boli" panose="0200050003020009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V Boli" panose="02000500030200090000" pitchFamily="2" charset="0"/>
          <a:ea typeface="+mn-ea"/>
          <a:cs typeface="MV Boli" panose="0200050003020009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V Boli" panose="02000500030200090000" pitchFamily="2" charset="0"/>
          <a:ea typeface="+mn-ea"/>
          <a:cs typeface="MV Boli" panose="0200050003020009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399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3.sv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sv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sv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sv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sv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3.sv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3.sv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3.sv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3.sv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3.sv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3.sv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3.sv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3.svg"/></Relationships>
</file>

<file path=ppt/slides/_rels/slide3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2.png"/><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3.svg"/><Relationship Id="rId9"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3.sv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3.svg"/></Relationships>
</file>

<file path=ppt/slides/_rels/slide34.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2.png"/><Relationship Id="rId7" Type="http://schemas.openxmlformats.org/officeDocument/2006/relationships/image" Target="../media/image7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3.sv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8.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3.svg"/></Relationships>
</file>

<file path=ppt/slides/_rels/slide36.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image" Target="../media/image2.png"/><Relationship Id="rId7" Type="http://schemas.openxmlformats.org/officeDocument/2006/relationships/image" Target="../media/image81.png"/><Relationship Id="rId12" Type="http://schemas.openxmlformats.org/officeDocument/2006/relationships/image" Target="../media/image86.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3.svg"/><Relationship Id="rId9" Type="http://schemas.openxmlformats.org/officeDocument/2006/relationships/image" Target="../media/image83.png"/><Relationship Id="rId14" Type="http://schemas.openxmlformats.org/officeDocument/2006/relationships/image" Target="../media/image88.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3.sv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3.sv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4.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6.svg"/></Relationships>
</file>

<file path=ppt/slides/_rels/slide40.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2.png"/><Relationship Id="rId7"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2.png"/><Relationship Id="rId4" Type="http://schemas.openxmlformats.org/officeDocument/2006/relationships/image" Target="../media/image3.sv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3.svg"/></Relationships>
</file>

<file path=ppt/slides/_rels/slide4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7.png"/><Relationship Id="rId7"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00.svg"/><Relationship Id="rId5" Type="http://schemas.openxmlformats.org/officeDocument/2006/relationships/image" Target="../media/image99.png"/><Relationship Id="rId4" Type="http://schemas.openxmlformats.org/officeDocument/2006/relationships/image" Target="../media/image98.svg"/><Relationship Id="rId9" Type="http://schemas.openxmlformats.org/officeDocument/2006/relationships/image" Target="../media/image101.png"/></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Idanref/Israel-Economy-Data-Science" TargetMode="External"/><Relationship Id="rId2" Type="http://schemas.openxmlformats.org/officeDocument/2006/relationships/image" Target="../media/image102.pn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theworker.co.i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9.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theworker.co.il/" TargetMode="External"/><Relationship Id="rId5" Type="http://schemas.openxmlformats.org/officeDocument/2006/relationships/image" Target="../media/image15.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1289551-3E30-4FEB-841E-6F44614F1B58}"/>
              </a:ext>
            </a:extLst>
          </p:cNvPr>
          <p:cNvSpPr txBox="1"/>
          <p:nvPr/>
        </p:nvSpPr>
        <p:spPr>
          <a:xfrm>
            <a:off x="832965" y="3241020"/>
            <a:ext cx="4662488" cy="1389668"/>
          </a:xfrm>
          <a:prstGeom prst="rect">
            <a:avLst/>
          </a:prstGeom>
        </p:spPr>
        <p:txBody>
          <a:bodyPr vert="horz" lIns="0" tIns="0" rIns="0" bIns="0" rtlCol="0" anchor="ctr">
            <a:noAutofit/>
          </a:bodyPr>
          <a:lstStyle>
            <a:lvl1pPr algn="ctr">
              <a:lnSpc>
                <a:spcPct val="90000"/>
              </a:lnSpc>
              <a:spcBef>
                <a:spcPct val="0"/>
              </a:spcBef>
              <a:buNone/>
              <a:defRPr sz="4800" b="0">
                <a:solidFill>
                  <a:schemeClr val="bg1"/>
                </a:solidFill>
                <a:latin typeface="MV Boli" panose="02000500030200090000" pitchFamily="2" charset="0"/>
                <a:ea typeface="+mj-ea"/>
                <a:cs typeface="MV Boli" panose="02000500030200090000" pitchFamily="2" charset="0"/>
              </a:defRPr>
            </a:lvl1pPr>
          </a:lstStyle>
          <a:p>
            <a:pPr algn="l"/>
            <a:r>
              <a:rPr lang="en-US" b="1">
                <a:latin typeface="Segoe UI" panose="020B0502040204020203" pitchFamily="34" charset="0"/>
                <a:cs typeface="Segoe UI" panose="020B0502040204020203" pitchFamily="34" charset="0"/>
              </a:rPr>
              <a:t>ISRAEL ECONOMY ANALYSIS</a:t>
            </a:r>
            <a:endParaRPr lang="en-US" b="1" dirty="0">
              <a:latin typeface="Segoe UI" panose="020B0502040204020203" pitchFamily="34" charset="0"/>
              <a:cs typeface="Segoe UI" panose="020B0502040204020203" pitchFamily="34" charset="0"/>
            </a:endParaRPr>
          </a:p>
        </p:txBody>
      </p:sp>
      <p:sp>
        <p:nvSpPr>
          <p:cNvPr id="8" name="Date Placeholder 13">
            <a:extLst>
              <a:ext uri="{FF2B5EF4-FFF2-40B4-BE49-F238E27FC236}">
                <a16:creationId xmlns:a16="http://schemas.microsoft.com/office/drawing/2014/main" id="{2A9A81F8-EA25-4F95-BEEA-41A343D260CA}"/>
              </a:ext>
            </a:extLst>
          </p:cNvPr>
          <p:cNvSpPr>
            <a:spLocks noGrp="1"/>
          </p:cNvSpPr>
          <p:nvPr>
            <p:ph type="dt" sz="half" idx="10"/>
          </p:nvPr>
        </p:nvSpPr>
        <p:spPr>
          <a:xfrm>
            <a:off x="806687" y="5089296"/>
            <a:ext cx="3181350" cy="365125"/>
          </a:xfrm>
        </p:spPr>
        <p:txBody>
          <a:bodyPr lIns="0" tIns="0" rIns="0" bIns="0"/>
          <a:lstStyle/>
          <a:p>
            <a:r>
              <a:rPr lang="en-US" sz="1400">
                <a:latin typeface="+mn-lt"/>
              </a:rPr>
              <a:t>January 10, 2022</a:t>
            </a:r>
            <a:endParaRPr lang="en-US" sz="1400" dirty="0">
              <a:latin typeface="+mn-lt"/>
            </a:endParaRPr>
          </a:p>
        </p:txBody>
      </p:sp>
      <p:pic>
        <p:nvPicPr>
          <p:cNvPr id="9" name="Graphic 8">
            <a:extLst>
              <a:ext uri="{FF2B5EF4-FFF2-40B4-BE49-F238E27FC236}">
                <a16:creationId xmlns:a16="http://schemas.microsoft.com/office/drawing/2014/main" id="{A40912D2-430D-4A4F-82A3-348F5691B7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806688" y="5019115"/>
            <a:ext cx="3207627" cy="79115"/>
          </a:xfrm>
          <a:prstGeom prst="rect">
            <a:avLst/>
          </a:prstGeom>
        </p:spPr>
      </p:pic>
      <p:pic>
        <p:nvPicPr>
          <p:cNvPr id="3" name="תמונה 2">
            <a:extLst>
              <a:ext uri="{FF2B5EF4-FFF2-40B4-BE49-F238E27FC236}">
                <a16:creationId xmlns:a16="http://schemas.microsoft.com/office/drawing/2014/main" id="{F37B35D3-DA51-4B89-B95A-C4BACEC1E6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2259" y="79779"/>
            <a:ext cx="6904653" cy="6386334"/>
          </a:xfrm>
          <a:prstGeom prst="rect">
            <a:avLst/>
          </a:prstGeom>
        </p:spPr>
      </p:pic>
      <p:sp>
        <p:nvSpPr>
          <p:cNvPr id="7" name="תיבת טקסט 6">
            <a:extLst>
              <a:ext uri="{FF2B5EF4-FFF2-40B4-BE49-F238E27FC236}">
                <a16:creationId xmlns:a16="http://schemas.microsoft.com/office/drawing/2014/main" id="{2E697BC4-1CA8-490A-B56B-35DC379FE135}"/>
              </a:ext>
            </a:extLst>
          </p:cNvPr>
          <p:cNvSpPr txBox="1"/>
          <p:nvPr/>
        </p:nvSpPr>
        <p:spPr>
          <a:xfrm>
            <a:off x="2423640" y="5088061"/>
            <a:ext cx="3526971" cy="369332"/>
          </a:xfrm>
          <a:prstGeom prst="rect">
            <a:avLst/>
          </a:prstGeom>
          <a:noFill/>
        </p:spPr>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Data Science</a:t>
            </a:r>
            <a:endParaRPr lang="he-IL" b="1">
              <a:solidFill>
                <a:schemeClr val="bg1"/>
              </a:solidFill>
              <a:latin typeface="Segoe UI" panose="020B0502040204020203" pitchFamily="34" charset="0"/>
              <a:cs typeface="Segoe UI" panose="020B0502040204020203" pitchFamily="34" charset="0"/>
            </a:endParaRPr>
          </a:p>
        </p:txBody>
      </p:sp>
      <p:sp>
        <p:nvSpPr>
          <p:cNvPr id="14" name="תיבת טקסט 13">
            <a:extLst>
              <a:ext uri="{FF2B5EF4-FFF2-40B4-BE49-F238E27FC236}">
                <a16:creationId xmlns:a16="http://schemas.microsoft.com/office/drawing/2014/main" id="{D9E25433-B34E-4611-A491-1075BFCEE2A9}"/>
              </a:ext>
            </a:extLst>
          </p:cNvPr>
          <p:cNvSpPr txBox="1"/>
          <p:nvPr/>
        </p:nvSpPr>
        <p:spPr>
          <a:xfrm>
            <a:off x="683376" y="5783013"/>
            <a:ext cx="4630435" cy="923330"/>
          </a:xfrm>
          <a:prstGeom prst="rect">
            <a:avLst/>
          </a:prstGeom>
          <a:noFill/>
        </p:spPr>
        <p:txBody>
          <a:bodyPr wrap="none" rtlCol="1">
            <a:spAutoFit/>
          </a:bodyPr>
          <a:lstStyle/>
          <a:p>
            <a:r>
              <a:rPr lang="en-US" sz="1800" b="1" cap="none" spc="50">
                <a:ln w="0"/>
                <a:solidFill>
                  <a:schemeClr val="bg2"/>
                </a:solidFill>
                <a:latin typeface="Segoe UI" panose="020B0502040204020203" pitchFamily="34" charset="0"/>
                <a:cs typeface="Segoe UI" panose="020B0502040204020203" pitchFamily="34" charset="0"/>
              </a:rPr>
              <a:t>Presented By:</a:t>
            </a:r>
          </a:p>
          <a:p>
            <a:r>
              <a:rPr lang="en-US" sz="1800" b="1" spc="50">
                <a:ln w="0"/>
                <a:solidFill>
                  <a:schemeClr val="bg2"/>
                </a:solidFill>
                <a:latin typeface="Segoe UI" panose="020B0502040204020203" pitchFamily="34" charset="0"/>
                <a:cs typeface="Segoe UI" panose="020B0502040204020203" pitchFamily="34" charset="0"/>
              </a:rPr>
              <a:t>Adir Elmakyes, Idan Refaeli, Ron kipnis</a:t>
            </a:r>
            <a:endParaRPr lang="he-IL" sz="1800" b="1" cap="none" spc="50">
              <a:ln w="0"/>
              <a:solidFill>
                <a:schemeClr val="bg2"/>
              </a:solidFill>
              <a:latin typeface="Segoe UI" panose="020B0502040204020203" pitchFamily="34" charset="0"/>
              <a:cs typeface="Segoe UI" panose="020B0502040204020203" pitchFamily="34" charset="0"/>
            </a:endParaRPr>
          </a:p>
          <a:p>
            <a:endParaRPr lang="he-IL" b="1">
              <a:latin typeface="Segoe UI" panose="020B0502040204020203" pitchFamily="34" charset="0"/>
              <a:cs typeface="Segoe UI" panose="020B0502040204020203" pitchFamily="34" charset="0"/>
            </a:endParaRPr>
          </a:p>
        </p:txBody>
      </p:sp>
      <p:pic>
        <p:nvPicPr>
          <p:cNvPr id="15" name="Graphic 8">
            <a:extLst>
              <a:ext uri="{FF2B5EF4-FFF2-40B4-BE49-F238E27FC236}">
                <a16:creationId xmlns:a16="http://schemas.microsoft.com/office/drawing/2014/main" id="{58F902E6-E5FC-4CC2-96E0-8AE25BD5850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a:off x="819826" y="5580645"/>
            <a:ext cx="3207627" cy="79115"/>
          </a:xfrm>
          <a:prstGeom prst="rect">
            <a:avLst/>
          </a:prstGeom>
        </p:spPr>
      </p:pic>
    </p:spTree>
    <p:extLst>
      <p:ext uri="{BB962C8B-B14F-4D97-AF65-F5344CB8AC3E}">
        <p14:creationId xmlns:p14="http://schemas.microsoft.com/office/powerpoint/2010/main" val="159435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327387" y="468063"/>
            <a:ext cx="11383962" cy="744795"/>
          </a:xfrm>
        </p:spPr>
        <p:txBody>
          <a:bodyPr>
            <a:noAutofit/>
          </a:bodyPr>
          <a:lstStyle/>
          <a:p>
            <a:r>
              <a:rPr lang="en-US" sz="5400" b="1">
                <a:latin typeface="Segoe UI Light" panose="020B0502040204020203" pitchFamily="34" charset="0"/>
                <a:cs typeface="Segoe UI Light" panose="020B0502040204020203" pitchFamily="34" charset="0"/>
              </a:rPr>
              <a:t>Visual Illustration Of The Process</a:t>
            </a:r>
            <a:endParaRPr lang="en-US" sz="5400" b="1" dirty="0">
              <a:latin typeface="Segoe UI Light" panose="020B0502040204020203" pitchFamily="34" charset="0"/>
              <a:cs typeface="Segoe UI Light" panose="020B0502040204020203" pitchFamily="34" charset="0"/>
            </a:endParaRPr>
          </a:p>
        </p:txBody>
      </p:sp>
      <p:pic>
        <p:nvPicPr>
          <p:cNvPr id="8" name="Graphic 7">
            <a:extLst>
              <a:ext uri="{FF2B5EF4-FFF2-40B4-BE49-F238E27FC236}">
                <a16:creationId xmlns:a16="http://schemas.microsoft.com/office/drawing/2014/main" id="{E77721C6-AD98-4E6A-B9F2-1A8298B9B3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492186" y="1296485"/>
            <a:ext cx="3207627" cy="79115"/>
          </a:xfrm>
          <a:prstGeom prst="rect">
            <a:avLst/>
          </a:prstGeom>
        </p:spPr>
      </p:pic>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4492186" y="305320"/>
            <a:ext cx="3207627" cy="79115"/>
          </a:xfrm>
          <a:prstGeom prst="rect">
            <a:avLst/>
          </a:prstGeom>
        </p:spPr>
      </p:pic>
      <p:pic>
        <p:nvPicPr>
          <p:cNvPr id="4" name="תמונה 3">
            <a:extLst>
              <a:ext uri="{FF2B5EF4-FFF2-40B4-BE49-F238E27FC236}">
                <a16:creationId xmlns:a16="http://schemas.microsoft.com/office/drawing/2014/main" id="{9B06448F-0471-4D10-B979-CD2877B8FC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169776">
            <a:off x="560311" y="1595788"/>
            <a:ext cx="3642734" cy="2550339"/>
          </a:xfrm>
          <a:prstGeom prst="rect">
            <a:avLst/>
          </a:prstGeom>
          <a:ln>
            <a:noFill/>
          </a:ln>
          <a:effectLst>
            <a:softEdge rad="112500"/>
          </a:effectLst>
        </p:spPr>
      </p:pic>
      <p:pic>
        <p:nvPicPr>
          <p:cNvPr id="6" name="תמונה 5">
            <a:extLst>
              <a:ext uri="{FF2B5EF4-FFF2-40B4-BE49-F238E27FC236}">
                <a16:creationId xmlns:a16="http://schemas.microsoft.com/office/drawing/2014/main" id="{69A4FE10-AB11-4878-914A-C1D4AAFCCF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5035" y="4033695"/>
            <a:ext cx="2762250" cy="1657350"/>
          </a:xfrm>
          <a:prstGeom prst="rect">
            <a:avLst/>
          </a:prstGeom>
        </p:spPr>
      </p:pic>
      <p:pic>
        <p:nvPicPr>
          <p:cNvPr id="17" name="תמונה 16">
            <a:extLst>
              <a:ext uri="{FF2B5EF4-FFF2-40B4-BE49-F238E27FC236}">
                <a16:creationId xmlns:a16="http://schemas.microsoft.com/office/drawing/2014/main" id="{FF177C07-FFE7-482D-87A1-CF6BAFEFEDF4}"/>
              </a:ext>
            </a:extLst>
          </p:cNvPr>
          <p:cNvPicPr>
            <a:picLocks noChangeAspect="1"/>
          </p:cNvPicPr>
          <p:nvPr/>
        </p:nvPicPr>
        <p:blipFill>
          <a:blip r:embed="rId7"/>
          <a:stretch>
            <a:fillRect/>
          </a:stretch>
        </p:blipFill>
        <p:spPr>
          <a:xfrm>
            <a:off x="2255752" y="4283843"/>
            <a:ext cx="5251971" cy="239148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9" name="תמונה 18">
            <a:extLst>
              <a:ext uri="{FF2B5EF4-FFF2-40B4-BE49-F238E27FC236}">
                <a16:creationId xmlns:a16="http://schemas.microsoft.com/office/drawing/2014/main" id="{606996F0-7F54-4A63-A396-1F50AB9356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0921700">
            <a:off x="8578367" y="1348903"/>
            <a:ext cx="3207627" cy="2222175"/>
          </a:xfrm>
          <a:prstGeom prst="rect">
            <a:avLst/>
          </a:prstGeom>
          <a:ln>
            <a:noFill/>
          </a:ln>
          <a:effectLst>
            <a:softEdge rad="112500"/>
          </a:effectLst>
        </p:spPr>
      </p:pic>
      <p:pic>
        <p:nvPicPr>
          <p:cNvPr id="22" name="תמונה 21">
            <a:extLst>
              <a:ext uri="{FF2B5EF4-FFF2-40B4-BE49-F238E27FC236}">
                <a16:creationId xmlns:a16="http://schemas.microsoft.com/office/drawing/2014/main" id="{06ADD5C7-B1EC-452E-9C92-BD54032785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331608">
            <a:off x="7011846" y="2499345"/>
            <a:ext cx="3186915" cy="1912149"/>
          </a:xfrm>
          <a:prstGeom prst="rect">
            <a:avLst/>
          </a:prstGeom>
        </p:spPr>
      </p:pic>
      <p:pic>
        <p:nvPicPr>
          <p:cNvPr id="23" name="תמונה 22">
            <a:extLst>
              <a:ext uri="{FF2B5EF4-FFF2-40B4-BE49-F238E27FC236}">
                <a16:creationId xmlns:a16="http://schemas.microsoft.com/office/drawing/2014/main" id="{1BD8A6AD-E862-46AB-A09B-B56FA919815D}"/>
              </a:ext>
            </a:extLst>
          </p:cNvPr>
          <p:cNvPicPr>
            <a:picLocks noChangeAspect="1"/>
          </p:cNvPicPr>
          <p:nvPr/>
        </p:nvPicPr>
        <p:blipFill>
          <a:blip r:embed="rId9"/>
          <a:stretch>
            <a:fillRect/>
          </a:stretch>
        </p:blipFill>
        <p:spPr>
          <a:xfrm>
            <a:off x="8677469" y="4371587"/>
            <a:ext cx="3194215" cy="234868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4" name="תמונה 23">
            <a:extLst>
              <a:ext uri="{FF2B5EF4-FFF2-40B4-BE49-F238E27FC236}">
                <a16:creationId xmlns:a16="http://schemas.microsoft.com/office/drawing/2014/main" id="{46284C6C-6998-4CD3-BEA1-09F78052172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998284">
            <a:off x="228309" y="1909050"/>
            <a:ext cx="374157" cy="374157"/>
          </a:xfrm>
          <a:prstGeom prst="rect">
            <a:avLst/>
          </a:prstGeom>
        </p:spPr>
      </p:pic>
      <p:pic>
        <p:nvPicPr>
          <p:cNvPr id="25" name="תמונה 24">
            <a:extLst>
              <a:ext uri="{FF2B5EF4-FFF2-40B4-BE49-F238E27FC236}">
                <a16:creationId xmlns:a16="http://schemas.microsoft.com/office/drawing/2014/main" id="{1272E616-6F90-4A3A-B07D-209F9C466B7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2963693">
            <a:off x="11299847" y="793874"/>
            <a:ext cx="452366" cy="452366"/>
          </a:xfrm>
          <a:prstGeom prst="rect">
            <a:avLst/>
          </a:prstGeom>
        </p:spPr>
      </p:pic>
    </p:spTree>
    <p:extLst>
      <p:ext uri="{BB962C8B-B14F-4D97-AF65-F5344CB8AC3E}">
        <p14:creationId xmlns:p14="http://schemas.microsoft.com/office/powerpoint/2010/main" val="1259858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930502" y="2542801"/>
            <a:ext cx="11383962" cy="744795"/>
          </a:xfrm>
        </p:spPr>
        <p:txBody>
          <a:bodyPr>
            <a:noAutofit/>
          </a:bodyPr>
          <a:lstStyle/>
          <a:p>
            <a:r>
              <a:rPr lang="en-US" sz="5400" b="1">
                <a:latin typeface="Segoe UI" panose="020B0502040204020203" pitchFamily="34" charset="0"/>
                <a:cs typeface="Segoe UI" panose="020B0502040204020203" pitchFamily="34" charset="0"/>
              </a:rPr>
              <a:t>Data Handling</a:t>
            </a:r>
            <a:endParaRPr lang="en-US" sz="5400" b="1" dirty="0">
              <a:latin typeface="Segoe UI" panose="020B0502040204020203" pitchFamily="34" charset="0"/>
              <a:cs typeface="Segoe UI" panose="020B0502040204020203" pitchFamily="34" charset="0"/>
            </a:endParaRPr>
          </a:p>
        </p:txBody>
      </p:sp>
      <p:pic>
        <p:nvPicPr>
          <p:cNvPr id="8" name="Graphic 7">
            <a:extLst>
              <a:ext uri="{FF2B5EF4-FFF2-40B4-BE49-F238E27FC236}">
                <a16:creationId xmlns:a16="http://schemas.microsoft.com/office/drawing/2014/main" id="{E77721C6-AD98-4E6A-B9F2-1A8298B9B3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018669" y="3743622"/>
            <a:ext cx="3207627" cy="79115"/>
          </a:xfrm>
          <a:prstGeom prst="rect">
            <a:avLst/>
          </a:prstGeom>
        </p:spPr>
      </p:pic>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5018669" y="2007660"/>
            <a:ext cx="3207627" cy="79115"/>
          </a:xfrm>
          <a:prstGeom prst="rect">
            <a:avLst/>
          </a:prstGeom>
        </p:spPr>
      </p:pic>
      <p:pic>
        <p:nvPicPr>
          <p:cNvPr id="10" name="תמונה 9">
            <a:extLst>
              <a:ext uri="{FF2B5EF4-FFF2-40B4-BE49-F238E27FC236}">
                <a16:creationId xmlns:a16="http://schemas.microsoft.com/office/drawing/2014/main" id="{30DF8EFF-4CF0-4E4D-9B99-E791D72BB8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20308" flipH="1">
            <a:off x="261764" y="1564764"/>
            <a:ext cx="5134109" cy="5134109"/>
          </a:xfrm>
          <a:prstGeom prst="rect">
            <a:avLst/>
          </a:prstGeom>
        </p:spPr>
      </p:pic>
    </p:spTree>
    <p:extLst>
      <p:ext uri="{BB962C8B-B14F-4D97-AF65-F5344CB8AC3E}">
        <p14:creationId xmlns:p14="http://schemas.microsoft.com/office/powerpoint/2010/main" val="2631656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2577808" y="62043"/>
            <a:ext cx="11383962" cy="744795"/>
          </a:xfrm>
        </p:spPr>
        <p:txBody>
          <a:bodyPr>
            <a:noAutofit/>
          </a:bodyPr>
          <a:lstStyle/>
          <a:p>
            <a:r>
              <a:rPr lang="en-US" sz="5400" b="1">
                <a:latin typeface="Segoe UI" panose="020B0502040204020203" pitchFamily="34" charset="0"/>
                <a:cs typeface="Segoe UI" panose="020B0502040204020203" pitchFamily="34" charset="0"/>
              </a:rPr>
              <a:t>Cleaning The Data</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B1AF4892-D24B-4451-AA1B-43031C08EB96}"/>
              </a:ext>
            </a:extLst>
          </p:cNvPr>
          <p:cNvSpPr txBox="1"/>
          <p:nvPr/>
        </p:nvSpPr>
        <p:spPr>
          <a:xfrm>
            <a:off x="133994" y="1166842"/>
            <a:ext cx="9286714" cy="4524315"/>
          </a:xfrm>
          <a:prstGeom prst="rect">
            <a:avLst/>
          </a:prstGeom>
          <a:noFill/>
        </p:spPr>
        <p:txBody>
          <a:bodyPr wrap="square" rtlCol="1">
            <a:spAutoFit/>
          </a:bodyPr>
          <a:lstStyle/>
          <a:p>
            <a:pPr marL="285750" indent="-285750">
              <a:buClr>
                <a:schemeClr val="accent4"/>
              </a:buClr>
              <a:buFont typeface="Wingdings" panose="05000000000000000000" pitchFamily="2" charset="2"/>
              <a:buChar char="ü"/>
            </a:pPr>
            <a:r>
              <a:rPr lang="en-US" sz="1800">
                <a:solidFill>
                  <a:schemeClr val="bg1"/>
                </a:solidFill>
                <a:latin typeface="Segoe UI Light" panose="020B0502040204020203" pitchFamily="34" charset="0"/>
                <a:cs typeface="Segoe UI Light" panose="020B0502040204020203" pitchFamily="34" charset="0"/>
              </a:rPr>
              <a:t>We had over 250,000 data pieces.</a:t>
            </a:r>
          </a:p>
          <a:p>
            <a:pPr>
              <a:buClr>
                <a:schemeClr val="accent4"/>
              </a:buClr>
            </a:pPr>
            <a:endParaRPr lang="en-US" sz="18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800">
                <a:solidFill>
                  <a:schemeClr val="bg1"/>
                </a:solidFill>
                <a:latin typeface="Segoe UI Light" panose="020B0502040204020203" pitchFamily="34" charset="0"/>
                <a:cs typeface="Segoe UI Light" panose="020B0502040204020203" pitchFamily="34" charset="0"/>
              </a:rPr>
              <a:t>We had to remove a few duplicated rows.</a:t>
            </a:r>
          </a:p>
          <a:p>
            <a:pPr>
              <a:buClr>
                <a:schemeClr val="accent4"/>
              </a:buClr>
            </a:pPr>
            <a:endParaRPr lang="en-US" sz="18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800">
                <a:solidFill>
                  <a:schemeClr val="bg1"/>
                </a:solidFill>
                <a:latin typeface="Segoe UI Light" panose="020B0502040204020203" pitchFamily="34" charset="0"/>
                <a:cs typeface="Segoe UI Light" panose="020B0502040204020203" pitchFamily="34" charset="0"/>
              </a:rPr>
              <a:t>Fill in missing values (in the Seniority column) for that purpose we took the “mean” value.</a:t>
            </a:r>
          </a:p>
          <a:p>
            <a:pPr>
              <a:buClr>
                <a:schemeClr val="accent4"/>
              </a:buClr>
            </a:pPr>
            <a:endParaRPr lang="en-US" sz="18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800">
                <a:solidFill>
                  <a:schemeClr val="bg1"/>
                </a:solidFill>
                <a:latin typeface="Segoe UI Light" panose="020B0502040204020203" pitchFamily="34" charset="0"/>
                <a:cs typeface="Segoe UI Light" panose="020B0502040204020203" pitchFamily="34" charset="0"/>
              </a:rPr>
              <a:t>In the Salaries column there were many “outliers” we took care of, so that the information</a:t>
            </a:r>
          </a:p>
          <a:p>
            <a:pPr>
              <a:buClr>
                <a:schemeClr val="accent4"/>
              </a:buClr>
            </a:pPr>
            <a:r>
              <a:rPr lang="en-US" sz="1800">
                <a:solidFill>
                  <a:schemeClr val="bg1"/>
                </a:solidFill>
                <a:latin typeface="Segoe UI Light" panose="020B0502040204020203" pitchFamily="34" charset="0"/>
                <a:cs typeface="Segoe UI Light" panose="020B0502040204020203" pitchFamily="34" charset="0"/>
              </a:rPr>
              <a:t>     will be as legit as possible.</a:t>
            </a:r>
          </a:p>
          <a:p>
            <a:pPr>
              <a:buClr>
                <a:schemeClr val="accent4"/>
              </a:buClr>
            </a:pPr>
            <a:endParaRPr lang="en-US" sz="18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800">
                <a:solidFill>
                  <a:schemeClr val="bg1"/>
                </a:solidFill>
                <a:latin typeface="Segoe UI Light" panose="020B0502040204020203" pitchFamily="34" charset="0"/>
                <a:cs typeface="Segoe UI Light" panose="020B0502040204020203" pitchFamily="34" charset="0"/>
              </a:rPr>
              <a:t>Many users were confused, entering “Start Year” values instead of “Finished Year Of Employment”, so we swapped the values.</a:t>
            </a:r>
          </a:p>
          <a:p>
            <a:pPr>
              <a:buClr>
                <a:schemeClr val="accent4"/>
              </a:buClr>
            </a:pPr>
            <a:endParaRPr lang="en-US" sz="18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800">
                <a:solidFill>
                  <a:schemeClr val="bg1"/>
                </a:solidFill>
                <a:latin typeface="Segoe UI Light" panose="020B0502040204020203" pitchFamily="34" charset="0"/>
                <a:cs typeface="Segoe UI Light" panose="020B0502040204020203" pitchFamily="34" charset="0"/>
              </a:rPr>
              <a:t>All the parameters were Strings, so we converted them to Integers in order to use them in the Machine Learning part of the project</a:t>
            </a:r>
          </a:p>
          <a:p>
            <a:pPr>
              <a:buClr>
                <a:schemeClr val="accent4"/>
              </a:buClr>
            </a:pPr>
            <a:endParaRPr lang="he-IL">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endParaRPr lang="he-IL">
              <a:solidFill>
                <a:schemeClr val="bg1"/>
              </a:solidFill>
              <a:latin typeface="Segoe UI Light" panose="020B0502040204020203" pitchFamily="34" charset="0"/>
              <a:cs typeface="Segoe UI Light" panose="020B0502040204020203" pitchFamily="34" charset="0"/>
            </a:endParaRPr>
          </a:p>
        </p:txBody>
      </p:sp>
      <p:pic>
        <p:nvPicPr>
          <p:cNvPr id="4" name="תמונה 3">
            <a:extLst>
              <a:ext uri="{FF2B5EF4-FFF2-40B4-BE49-F238E27FC236}">
                <a16:creationId xmlns:a16="http://schemas.microsoft.com/office/drawing/2014/main" id="{C14BADEE-371F-4B45-B543-7CC303860B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754369" flipH="1">
            <a:off x="9302043" y="3717671"/>
            <a:ext cx="2980604" cy="2980604"/>
          </a:xfrm>
          <a:prstGeom prst="rect">
            <a:avLst/>
          </a:prstGeom>
        </p:spPr>
      </p:pic>
    </p:spTree>
    <p:extLst>
      <p:ext uri="{BB962C8B-B14F-4D97-AF65-F5344CB8AC3E}">
        <p14:creationId xmlns:p14="http://schemas.microsoft.com/office/powerpoint/2010/main" val="677619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1478026" y="118872"/>
            <a:ext cx="11383962" cy="744795"/>
          </a:xfrm>
        </p:spPr>
        <p:txBody>
          <a:bodyPr>
            <a:noAutofit/>
          </a:bodyPr>
          <a:lstStyle/>
          <a:p>
            <a:r>
              <a:rPr lang="en-US" sz="5400" b="1">
                <a:latin typeface="Segoe UI" panose="020B0502040204020203" pitchFamily="34" charset="0"/>
                <a:cs typeface="Segoe UI" panose="020B0502040204020203" pitchFamily="34" charset="0"/>
              </a:rPr>
              <a:t>Cleaned Data Illustration</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273953" y="938354"/>
            <a:ext cx="3207627" cy="79115"/>
          </a:xfrm>
          <a:prstGeom prst="rect">
            <a:avLst/>
          </a:prstGeom>
        </p:spPr>
      </p:pic>
      <p:sp>
        <p:nvSpPr>
          <p:cNvPr id="2" name="תיבת טקסט 1">
            <a:extLst>
              <a:ext uri="{FF2B5EF4-FFF2-40B4-BE49-F238E27FC236}">
                <a16:creationId xmlns:a16="http://schemas.microsoft.com/office/drawing/2014/main" id="{B1AF4892-D24B-4451-AA1B-43031C08EB96}"/>
              </a:ext>
            </a:extLst>
          </p:cNvPr>
          <p:cNvSpPr txBox="1"/>
          <p:nvPr/>
        </p:nvSpPr>
        <p:spPr>
          <a:xfrm>
            <a:off x="133994" y="1166842"/>
            <a:ext cx="9286714" cy="646331"/>
          </a:xfrm>
          <a:prstGeom prst="rect">
            <a:avLst/>
          </a:prstGeom>
          <a:noFill/>
        </p:spPr>
        <p:txBody>
          <a:bodyPr wrap="square" rtlCol="1">
            <a:spAutoFit/>
          </a:bodyPr>
          <a:lstStyle/>
          <a:p>
            <a:pPr>
              <a:buClr>
                <a:schemeClr val="accent4"/>
              </a:buClr>
            </a:pPr>
            <a:endParaRPr lang="he-IL">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endParaRPr lang="he-IL">
              <a:solidFill>
                <a:schemeClr val="bg1"/>
              </a:solidFill>
              <a:latin typeface="Segoe UI Light" panose="020B0502040204020203" pitchFamily="34" charset="0"/>
              <a:cs typeface="Segoe UI Light" panose="020B0502040204020203" pitchFamily="34" charset="0"/>
            </a:endParaRPr>
          </a:p>
        </p:txBody>
      </p:sp>
      <p:pic>
        <p:nvPicPr>
          <p:cNvPr id="4" name="תמונה 3">
            <a:extLst>
              <a:ext uri="{FF2B5EF4-FFF2-40B4-BE49-F238E27FC236}">
                <a16:creationId xmlns:a16="http://schemas.microsoft.com/office/drawing/2014/main" id="{C14BADEE-371F-4B45-B543-7CC303860B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754369" flipH="1">
            <a:off x="8398711" y="211836"/>
            <a:ext cx="810034" cy="810034"/>
          </a:xfrm>
          <a:prstGeom prst="rect">
            <a:avLst/>
          </a:prstGeom>
        </p:spPr>
      </p:pic>
      <p:pic>
        <p:nvPicPr>
          <p:cNvPr id="7" name="תמונה 6">
            <a:extLst>
              <a:ext uri="{FF2B5EF4-FFF2-40B4-BE49-F238E27FC236}">
                <a16:creationId xmlns:a16="http://schemas.microsoft.com/office/drawing/2014/main" id="{7937CB37-2C0D-41C8-A943-C19319A7EFC1}"/>
              </a:ext>
            </a:extLst>
          </p:cNvPr>
          <p:cNvPicPr>
            <a:picLocks noChangeAspect="1"/>
          </p:cNvPicPr>
          <p:nvPr/>
        </p:nvPicPr>
        <p:blipFill>
          <a:blip r:embed="rId6"/>
          <a:stretch>
            <a:fillRect/>
          </a:stretch>
        </p:blipFill>
        <p:spPr>
          <a:xfrm>
            <a:off x="133994" y="1166842"/>
            <a:ext cx="4547418" cy="398742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2" name="תמונה 11">
            <a:extLst>
              <a:ext uri="{FF2B5EF4-FFF2-40B4-BE49-F238E27FC236}">
                <a16:creationId xmlns:a16="http://schemas.microsoft.com/office/drawing/2014/main" id="{9501240D-5050-4251-887A-EB13753C2DA1}"/>
              </a:ext>
            </a:extLst>
          </p:cNvPr>
          <p:cNvPicPr>
            <a:picLocks noChangeAspect="1"/>
          </p:cNvPicPr>
          <p:nvPr/>
        </p:nvPicPr>
        <p:blipFill>
          <a:blip r:embed="rId7"/>
          <a:stretch>
            <a:fillRect/>
          </a:stretch>
        </p:blipFill>
        <p:spPr>
          <a:xfrm>
            <a:off x="4801050" y="1166842"/>
            <a:ext cx="7256956" cy="267737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701323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2295417" y="2638616"/>
            <a:ext cx="8941286" cy="648268"/>
          </a:xfrm>
        </p:spPr>
        <p:txBody>
          <a:bodyPr>
            <a:noAutofit/>
          </a:bodyPr>
          <a:lstStyle/>
          <a:p>
            <a:r>
              <a:rPr lang="en-US" sz="5400" b="1">
                <a:latin typeface="Segoe UI" panose="020B0502040204020203" pitchFamily="34" charset="0"/>
                <a:cs typeface="Segoe UI" panose="020B0502040204020203" pitchFamily="34" charset="0"/>
              </a:rPr>
              <a:t>EXPLORATORY DATA ANALYSIS</a:t>
            </a:r>
            <a:endParaRPr lang="en-US" sz="5400" b="1" dirty="0">
              <a:latin typeface="Segoe UI" panose="020B0502040204020203" pitchFamily="34" charset="0"/>
              <a:cs typeface="Segoe UI" panose="020B0502040204020203" pitchFamily="34" charset="0"/>
            </a:endParaRPr>
          </a:p>
        </p:txBody>
      </p:sp>
      <p:pic>
        <p:nvPicPr>
          <p:cNvPr id="8" name="Graphic 7">
            <a:extLst>
              <a:ext uri="{FF2B5EF4-FFF2-40B4-BE49-F238E27FC236}">
                <a16:creationId xmlns:a16="http://schemas.microsoft.com/office/drawing/2014/main" id="{E77721C6-AD98-4E6A-B9F2-1A8298B9B3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162246" y="3759610"/>
            <a:ext cx="3207627" cy="79115"/>
          </a:xfrm>
          <a:prstGeom prst="rect">
            <a:avLst/>
          </a:prstGeom>
        </p:spPr>
      </p:pic>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5249341" y="2007660"/>
            <a:ext cx="3207627" cy="79115"/>
          </a:xfrm>
          <a:prstGeom prst="rect">
            <a:avLst/>
          </a:prstGeom>
        </p:spPr>
      </p:pic>
      <p:pic>
        <p:nvPicPr>
          <p:cNvPr id="3" name="תמונה 2">
            <a:extLst>
              <a:ext uri="{FF2B5EF4-FFF2-40B4-BE49-F238E27FC236}">
                <a16:creationId xmlns:a16="http://schemas.microsoft.com/office/drawing/2014/main" id="{F3721D9F-C5B5-4CF8-A723-1BC58E431C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0359" y="1131684"/>
            <a:ext cx="6349206" cy="6349206"/>
          </a:xfrm>
          <a:prstGeom prst="rect">
            <a:avLst/>
          </a:prstGeom>
        </p:spPr>
      </p:pic>
      <p:pic>
        <p:nvPicPr>
          <p:cNvPr id="5" name="תמונה 4">
            <a:extLst>
              <a:ext uri="{FF2B5EF4-FFF2-40B4-BE49-F238E27FC236}">
                <a16:creationId xmlns:a16="http://schemas.microsoft.com/office/drawing/2014/main" id="{30F99844-1519-45BF-AE28-5006815729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38377" y="1551855"/>
            <a:ext cx="1525867" cy="1525867"/>
          </a:xfrm>
          <a:prstGeom prst="rect">
            <a:avLst/>
          </a:prstGeom>
        </p:spPr>
      </p:pic>
    </p:spTree>
    <p:extLst>
      <p:ext uri="{BB962C8B-B14F-4D97-AF65-F5344CB8AC3E}">
        <p14:creationId xmlns:p14="http://schemas.microsoft.com/office/powerpoint/2010/main" val="2814967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478421" y="165619"/>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18861024">
            <a:off x="10590244" y="5898600"/>
            <a:ext cx="1968759"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High Tech Data</a:t>
            </a:r>
            <a:endParaRPr lang="he-IL" b="1">
              <a:solidFill>
                <a:schemeClr val="bg1"/>
              </a:solidFill>
              <a:latin typeface="Segoe UI" panose="020B0502040204020203" pitchFamily="34" charset="0"/>
              <a:cs typeface="Segoe UI" panose="020B0502040204020203" pitchFamily="34" charset="0"/>
            </a:endParaRPr>
          </a:p>
        </p:txBody>
      </p:sp>
      <p:pic>
        <p:nvPicPr>
          <p:cNvPr id="9" name="תמונה 8">
            <a:extLst>
              <a:ext uri="{FF2B5EF4-FFF2-40B4-BE49-F238E27FC236}">
                <a16:creationId xmlns:a16="http://schemas.microsoft.com/office/drawing/2014/main" id="{E66236D6-FF42-434F-86F8-CBDB263DAD8D}"/>
              </a:ext>
            </a:extLst>
          </p:cNvPr>
          <p:cNvPicPr>
            <a:picLocks noChangeAspect="1"/>
          </p:cNvPicPr>
          <p:nvPr/>
        </p:nvPicPr>
        <p:blipFill>
          <a:blip r:embed="rId5"/>
          <a:stretch>
            <a:fillRect/>
          </a:stretch>
        </p:blipFill>
        <p:spPr>
          <a:xfrm>
            <a:off x="904819" y="991940"/>
            <a:ext cx="8171851" cy="51418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תמונה 11">
            <a:extLst>
              <a:ext uri="{FF2B5EF4-FFF2-40B4-BE49-F238E27FC236}">
                <a16:creationId xmlns:a16="http://schemas.microsoft.com/office/drawing/2014/main" id="{AF49D2F1-D96C-4C41-B058-DF808FABBEB2}"/>
              </a:ext>
            </a:extLst>
          </p:cNvPr>
          <p:cNvPicPr>
            <a:picLocks noChangeAspect="1"/>
          </p:cNvPicPr>
          <p:nvPr/>
        </p:nvPicPr>
        <p:blipFill>
          <a:blip r:embed="rId6"/>
          <a:stretch>
            <a:fillRect/>
          </a:stretch>
        </p:blipFill>
        <p:spPr>
          <a:xfrm>
            <a:off x="904819" y="6152616"/>
            <a:ext cx="9469171" cy="55252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037425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478421" y="165619"/>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18861024">
            <a:off x="10590244" y="5898600"/>
            <a:ext cx="1968759"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High Tech Data</a:t>
            </a:r>
            <a:endParaRPr lang="he-IL" b="1">
              <a:solidFill>
                <a:schemeClr val="bg1"/>
              </a:solidFill>
              <a:latin typeface="Segoe UI" panose="020B0502040204020203" pitchFamily="34" charset="0"/>
              <a:cs typeface="Segoe UI" panose="020B0502040204020203" pitchFamily="34" charset="0"/>
            </a:endParaRPr>
          </a:p>
        </p:txBody>
      </p:sp>
      <p:pic>
        <p:nvPicPr>
          <p:cNvPr id="15" name="תמונה 14">
            <a:extLst>
              <a:ext uri="{FF2B5EF4-FFF2-40B4-BE49-F238E27FC236}">
                <a16:creationId xmlns:a16="http://schemas.microsoft.com/office/drawing/2014/main" id="{47D29C73-72D9-489D-A8B3-A143DBA8C5B0}"/>
              </a:ext>
            </a:extLst>
          </p:cNvPr>
          <p:cNvPicPr>
            <a:picLocks noChangeAspect="1"/>
          </p:cNvPicPr>
          <p:nvPr/>
        </p:nvPicPr>
        <p:blipFill>
          <a:blip r:embed="rId5"/>
          <a:stretch>
            <a:fillRect/>
          </a:stretch>
        </p:blipFill>
        <p:spPr>
          <a:xfrm>
            <a:off x="970564" y="1050439"/>
            <a:ext cx="8112768" cy="49475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7" name="תמונה 16">
            <a:extLst>
              <a:ext uri="{FF2B5EF4-FFF2-40B4-BE49-F238E27FC236}">
                <a16:creationId xmlns:a16="http://schemas.microsoft.com/office/drawing/2014/main" id="{5EE8A970-24A9-4679-AA75-E435BC3B6A82}"/>
              </a:ext>
            </a:extLst>
          </p:cNvPr>
          <p:cNvPicPr>
            <a:picLocks noChangeAspect="1"/>
          </p:cNvPicPr>
          <p:nvPr/>
        </p:nvPicPr>
        <p:blipFill>
          <a:blip r:embed="rId6"/>
          <a:stretch>
            <a:fillRect/>
          </a:stretch>
        </p:blipFill>
        <p:spPr>
          <a:xfrm>
            <a:off x="609530" y="5863547"/>
            <a:ext cx="9955014" cy="92405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60073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09748D50-2945-40A6-9B98-528A613C49CD}"/>
              </a:ext>
            </a:extLst>
          </p:cNvPr>
          <p:cNvPicPr>
            <a:picLocks noChangeAspect="1"/>
          </p:cNvPicPr>
          <p:nvPr/>
        </p:nvPicPr>
        <p:blipFill>
          <a:blip r:embed="rId3"/>
          <a:stretch>
            <a:fillRect/>
          </a:stretch>
        </p:blipFill>
        <p:spPr>
          <a:xfrm>
            <a:off x="133994" y="1018835"/>
            <a:ext cx="11567669" cy="5748191"/>
          </a:xfrm>
          <a:prstGeom prst="rect">
            <a:avLst/>
          </a:prstGeom>
        </p:spPr>
      </p:pic>
      <p:pic>
        <p:nvPicPr>
          <p:cNvPr id="5" name="תמונה 4">
            <a:extLst>
              <a:ext uri="{FF2B5EF4-FFF2-40B4-BE49-F238E27FC236}">
                <a16:creationId xmlns:a16="http://schemas.microsoft.com/office/drawing/2014/main" id="{D420CCF4-229D-405E-AB55-EA9CABA06067}"/>
              </a:ext>
            </a:extLst>
          </p:cNvPr>
          <p:cNvPicPr>
            <a:picLocks noChangeAspect="1"/>
          </p:cNvPicPr>
          <p:nvPr/>
        </p:nvPicPr>
        <p:blipFill>
          <a:blip r:embed="rId4"/>
          <a:stretch>
            <a:fillRect/>
          </a:stretch>
        </p:blipFill>
        <p:spPr>
          <a:xfrm>
            <a:off x="2565502" y="657248"/>
            <a:ext cx="8816050" cy="63406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flipH="1">
            <a:off x="0" y="657249"/>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532677">
            <a:off x="10608221" y="613483"/>
            <a:ext cx="1968759"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High Tech Data</a:t>
            </a:r>
            <a:endParaRPr lang="he-IL" b="1">
              <a:solidFill>
                <a:schemeClr val="bg1"/>
              </a:solidFill>
              <a:latin typeface="Segoe UI" panose="020B0502040204020203" pitchFamily="34" charset="0"/>
              <a:cs typeface="Segoe UI" panose="020B0502040204020203" pitchFamily="34" charset="0"/>
            </a:endParaRPr>
          </a:p>
        </p:txBody>
      </p:sp>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133188" y="208967"/>
            <a:ext cx="10368870" cy="244928"/>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98771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478421" y="165619"/>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800587">
            <a:off x="10533578" y="570821"/>
            <a:ext cx="1968759"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High Tech Data</a:t>
            </a:r>
            <a:endParaRPr lang="he-IL" b="1">
              <a:solidFill>
                <a:schemeClr val="bg1"/>
              </a:solidFill>
              <a:latin typeface="Segoe UI" panose="020B0502040204020203" pitchFamily="34" charset="0"/>
              <a:cs typeface="Segoe UI" panose="020B0502040204020203" pitchFamily="34" charset="0"/>
            </a:endParaRPr>
          </a:p>
        </p:txBody>
      </p:sp>
      <p:pic>
        <p:nvPicPr>
          <p:cNvPr id="3" name="תמונה 2">
            <a:extLst>
              <a:ext uri="{FF2B5EF4-FFF2-40B4-BE49-F238E27FC236}">
                <a16:creationId xmlns:a16="http://schemas.microsoft.com/office/drawing/2014/main" id="{BE9030FF-49B6-452D-BF3A-C1EFD51ACDBC}"/>
              </a:ext>
            </a:extLst>
          </p:cNvPr>
          <p:cNvPicPr>
            <a:picLocks noChangeAspect="1"/>
          </p:cNvPicPr>
          <p:nvPr/>
        </p:nvPicPr>
        <p:blipFill>
          <a:blip r:embed="rId5"/>
          <a:stretch>
            <a:fillRect/>
          </a:stretch>
        </p:blipFill>
        <p:spPr>
          <a:xfrm>
            <a:off x="0" y="1163376"/>
            <a:ext cx="11590097" cy="57180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תמונה 4">
            <a:extLst>
              <a:ext uri="{FF2B5EF4-FFF2-40B4-BE49-F238E27FC236}">
                <a16:creationId xmlns:a16="http://schemas.microsoft.com/office/drawing/2014/main" id="{22653C4B-A9FE-44B7-A006-C0D903CAB812}"/>
              </a:ext>
            </a:extLst>
          </p:cNvPr>
          <p:cNvPicPr>
            <a:picLocks noChangeAspect="1"/>
          </p:cNvPicPr>
          <p:nvPr/>
        </p:nvPicPr>
        <p:blipFill>
          <a:blip r:embed="rId6"/>
          <a:stretch>
            <a:fillRect/>
          </a:stretch>
        </p:blipFill>
        <p:spPr>
          <a:xfrm>
            <a:off x="1841340" y="1091250"/>
            <a:ext cx="9688277" cy="61921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039136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615298" y="-27474"/>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8255" y="63490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800587">
            <a:off x="10533578" y="570821"/>
            <a:ext cx="1968759"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High Tech Data</a:t>
            </a:r>
            <a:endParaRPr lang="he-IL" b="1">
              <a:solidFill>
                <a:schemeClr val="bg1"/>
              </a:solidFill>
              <a:latin typeface="Segoe UI" panose="020B0502040204020203" pitchFamily="34" charset="0"/>
              <a:cs typeface="Segoe UI" panose="020B0502040204020203" pitchFamily="34" charset="0"/>
            </a:endParaRPr>
          </a:p>
        </p:txBody>
      </p:sp>
      <p:pic>
        <p:nvPicPr>
          <p:cNvPr id="4" name="תמונה 3">
            <a:extLst>
              <a:ext uri="{FF2B5EF4-FFF2-40B4-BE49-F238E27FC236}">
                <a16:creationId xmlns:a16="http://schemas.microsoft.com/office/drawing/2014/main" id="{C5AFB7E9-3D66-4848-AD38-94A65C3CC658}"/>
              </a:ext>
            </a:extLst>
          </p:cNvPr>
          <p:cNvPicPr>
            <a:picLocks noChangeAspect="1"/>
          </p:cNvPicPr>
          <p:nvPr/>
        </p:nvPicPr>
        <p:blipFill>
          <a:blip r:embed="rId5"/>
          <a:stretch>
            <a:fillRect/>
          </a:stretch>
        </p:blipFill>
        <p:spPr>
          <a:xfrm>
            <a:off x="18255" y="1133375"/>
            <a:ext cx="11425054" cy="569663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תמונה 7">
            <a:extLst>
              <a:ext uri="{FF2B5EF4-FFF2-40B4-BE49-F238E27FC236}">
                <a16:creationId xmlns:a16="http://schemas.microsoft.com/office/drawing/2014/main" id="{2746CD00-0D93-4DFC-8111-DB3B2EDFACE3}"/>
              </a:ext>
            </a:extLst>
          </p:cNvPr>
          <p:cNvPicPr>
            <a:picLocks noChangeAspect="1"/>
          </p:cNvPicPr>
          <p:nvPr/>
        </p:nvPicPr>
        <p:blipFill>
          <a:blip r:embed="rId6"/>
          <a:stretch>
            <a:fillRect/>
          </a:stretch>
        </p:blipFill>
        <p:spPr>
          <a:xfrm>
            <a:off x="1865531" y="634901"/>
            <a:ext cx="9345329" cy="9240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852738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Group 226">
            <a:extLst>
              <a:ext uri="{FF2B5EF4-FFF2-40B4-BE49-F238E27FC236}">
                <a16:creationId xmlns:a16="http://schemas.microsoft.com/office/drawing/2014/main" id="{8BCED25F-4E5B-4874-BE3C-0415996FECA6}"/>
              </a:ext>
            </a:extLst>
          </p:cNvPr>
          <p:cNvGrpSpPr/>
          <p:nvPr/>
        </p:nvGrpSpPr>
        <p:grpSpPr>
          <a:xfrm>
            <a:off x="3375160" y="1364832"/>
            <a:ext cx="8237569" cy="4147558"/>
            <a:chOff x="3375160" y="1402932"/>
            <a:chExt cx="8237569" cy="4147558"/>
          </a:xfrm>
        </p:grpSpPr>
        <p:grpSp>
          <p:nvGrpSpPr>
            <p:cNvPr id="98" name="Group 181">
              <a:extLst>
                <a:ext uri="{FF2B5EF4-FFF2-40B4-BE49-F238E27FC236}">
                  <a16:creationId xmlns:a16="http://schemas.microsoft.com/office/drawing/2014/main" id="{F807CC57-1BB3-464B-90BB-3484DE73618F}"/>
                </a:ext>
              </a:extLst>
            </p:cNvPr>
            <p:cNvGrpSpPr/>
            <p:nvPr/>
          </p:nvGrpSpPr>
          <p:grpSpPr>
            <a:xfrm>
              <a:off x="5780311" y="2342032"/>
              <a:ext cx="2038646" cy="1922598"/>
              <a:chOff x="3096550" y="2495963"/>
              <a:chExt cx="2399561" cy="2262968"/>
            </a:xfrm>
          </p:grpSpPr>
          <p:sp>
            <p:nvSpPr>
              <p:cNvPr id="177" name="Arc 33">
                <a:extLst>
                  <a:ext uri="{FF2B5EF4-FFF2-40B4-BE49-F238E27FC236}">
                    <a16:creationId xmlns:a16="http://schemas.microsoft.com/office/drawing/2014/main" id="{D4262F6F-D715-4524-83D5-F9CF7559E46D}"/>
                  </a:ext>
                </a:extLst>
              </p:cNvPr>
              <p:cNvSpPr/>
              <p:nvPr/>
            </p:nvSpPr>
            <p:spPr>
              <a:xfrm>
                <a:off x="3096550" y="2495963"/>
                <a:ext cx="1199780" cy="1199779"/>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8" name="Arc 37">
                <a:extLst>
                  <a:ext uri="{FF2B5EF4-FFF2-40B4-BE49-F238E27FC236}">
                    <a16:creationId xmlns:a16="http://schemas.microsoft.com/office/drawing/2014/main" id="{7E6E966F-B377-4DF2-B4A9-46FA2A0F46CF}"/>
                  </a:ext>
                </a:extLst>
              </p:cNvPr>
              <p:cNvSpPr/>
              <p:nvPr/>
            </p:nvSpPr>
            <p:spPr>
              <a:xfrm rot="10800000">
                <a:off x="4296331" y="3559152"/>
                <a:ext cx="1199780" cy="1199779"/>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9" name="Straight Connector 50">
                <a:extLst>
                  <a:ext uri="{FF2B5EF4-FFF2-40B4-BE49-F238E27FC236}">
                    <a16:creationId xmlns:a16="http://schemas.microsoft.com/office/drawing/2014/main" id="{B3DBBE11-CF76-4B02-AB74-A7AF640F0EFE}"/>
                  </a:ext>
                </a:extLst>
              </p:cNvPr>
              <p:cNvCxnSpPr>
                <a:stCxn id="177" idx="2"/>
                <a:endCxn id="178" idx="2"/>
              </p:cNvCxnSpPr>
              <p:nvPr/>
            </p:nvCxnSpPr>
            <p:spPr>
              <a:xfrm>
                <a:off x="4296331" y="3095853"/>
                <a:ext cx="0" cy="1063189"/>
              </a:xfrm>
              <a:prstGeom prst="line">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99" name="Group 183">
              <a:extLst>
                <a:ext uri="{FF2B5EF4-FFF2-40B4-BE49-F238E27FC236}">
                  <a16:creationId xmlns:a16="http://schemas.microsoft.com/office/drawing/2014/main" id="{9C66383F-4B28-4085-953F-F0F611F00A62}"/>
                </a:ext>
              </a:extLst>
            </p:cNvPr>
            <p:cNvGrpSpPr/>
            <p:nvPr/>
          </p:nvGrpSpPr>
          <p:grpSpPr>
            <a:xfrm>
              <a:off x="8122854" y="2342032"/>
              <a:ext cx="2038644" cy="1922598"/>
              <a:chOff x="5496111" y="2495963"/>
              <a:chExt cx="2399559" cy="2262968"/>
            </a:xfrm>
          </p:grpSpPr>
          <p:sp>
            <p:nvSpPr>
              <p:cNvPr id="174" name="Arc 40">
                <a:extLst>
                  <a:ext uri="{FF2B5EF4-FFF2-40B4-BE49-F238E27FC236}">
                    <a16:creationId xmlns:a16="http://schemas.microsoft.com/office/drawing/2014/main" id="{2309DC02-E041-4303-A58C-B95A81B10FEB}"/>
                  </a:ext>
                </a:extLst>
              </p:cNvPr>
              <p:cNvSpPr/>
              <p:nvPr/>
            </p:nvSpPr>
            <p:spPr>
              <a:xfrm>
                <a:off x="5496111" y="2495963"/>
                <a:ext cx="1199780" cy="1199779"/>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5" name="Arc 43">
                <a:extLst>
                  <a:ext uri="{FF2B5EF4-FFF2-40B4-BE49-F238E27FC236}">
                    <a16:creationId xmlns:a16="http://schemas.microsoft.com/office/drawing/2014/main" id="{A45CD8DD-9D7E-445E-9869-E9F89D2A4A92}"/>
                  </a:ext>
                </a:extLst>
              </p:cNvPr>
              <p:cNvSpPr/>
              <p:nvPr/>
            </p:nvSpPr>
            <p:spPr>
              <a:xfrm rot="10800000">
                <a:off x="6695890" y="3559152"/>
                <a:ext cx="1199780" cy="1199779"/>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6" name="Straight Connector 54">
                <a:extLst>
                  <a:ext uri="{FF2B5EF4-FFF2-40B4-BE49-F238E27FC236}">
                    <a16:creationId xmlns:a16="http://schemas.microsoft.com/office/drawing/2014/main" id="{80E0D571-584D-46CF-9E7E-20E9284CF9D2}"/>
                  </a:ext>
                </a:extLst>
              </p:cNvPr>
              <p:cNvCxnSpPr>
                <a:stCxn id="174" idx="2"/>
                <a:endCxn id="175" idx="2"/>
              </p:cNvCxnSpPr>
              <p:nvPr/>
            </p:nvCxnSpPr>
            <p:spPr>
              <a:xfrm>
                <a:off x="6695890" y="3095853"/>
                <a:ext cx="0" cy="1063189"/>
              </a:xfrm>
              <a:prstGeom prst="line">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00" name="Group 184">
              <a:extLst>
                <a:ext uri="{FF2B5EF4-FFF2-40B4-BE49-F238E27FC236}">
                  <a16:creationId xmlns:a16="http://schemas.microsoft.com/office/drawing/2014/main" id="{A19BF6BA-10C7-4053-89DE-D3B821AD80BC}"/>
                </a:ext>
              </a:extLst>
            </p:cNvPr>
            <p:cNvGrpSpPr/>
            <p:nvPr/>
          </p:nvGrpSpPr>
          <p:grpSpPr>
            <a:xfrm>
              <a:off x="9294124" y="2342032"/>
              <a:ext cx="2038645" cy="1922598"/>
              <a:chOff x="6695891" y="2495963"/>
              <a:chExt cx="2399560" cy="2262968"/>
            </a:xfrm>
          </p:grpSpPr>
          <p:sp>
            <p:nvSpPr>
              <p:cNvPr id="171" name="Arc 44">
                <a:extLst>
                  <a:ext uri="{FF2B5EF4-FFF2-40B4-BE49-F238E27FC236}">
                    <a16:creationId xmlns:a16="http://schemas.microsoft.com/office/drawing/2014/main" id="{B65F6DC9-D48A-4ED5-9EDB-D72AEA584467}"/>
                  </a:ext>
                </a:extLst>
              </p:cNvPr>
              <p:cNvSpPr/>
              <p:nvPr/>
            </p:nvSpPr>
            <p:spPr>
              <a:xfrm rot="5400000">
                <a:off x="6695891" y="3559152"/>
                <a:ext cx="1199779" cy="1199780"/>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2" name="Arc 47">
                <a:extLst>
                  <a:ext uri="{FF2B5EF4-FFF2-40B4-BE49-F238E27FC236}">
                    <a16:creationId xmlns:a16="http://schemas.microsoft.com/office/drawing/2014/main" id="{8BC71A8A-B646-4615-857E-1D454F46181F}"/>
                  </a:ext>
                </a:extLst>
              </p:cNvPr>
              <p:cNvSpPr/>
              <p:nvPr/>
            </p:nvSpPr>
            <p:spPr>
              <a:xfrm rot="16200000">
                <a:off x="7895671" y="2495963"/>
                <a:ext cx="1199779" cy="1199780"/>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3" name="Straight Connector 56">
                <a:extLst>
                  <a:ext uri="{FF2B5EF4-FFF2-40B4-BE49-F238E27FC236}">
                    <a16:creationId xmlns:a16="http://schemas.microsoft.com/office/drawing/2014/main" id="{5BA5E96C-8E38-4BDD-AB54-9185A2AA547F}"/>
                  </a:ext>
                </a:extLst>
              </p:cNvPr>
              <p:cNvCxnSpPr>
                <a:stCxn id="172" idx="0"/>
                <a:endCxn id="171" idx="0"/>
              </p:cNvCxnSpPr>
              <p:nvPr/>
            </p:nvCxnSpPr>
            <p:spPr>
              <a:xfrm>
                <a:off x="7895670" y="3095853"/>
                <a:ext cx="0" cy="1063189"/>
              </a:xfrm>
              <a:prstGeom prst="line">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01" name="Group 182">
              <a:extLst>
                <a:ext uri="{FF2B5EF4-FFF2-40B4-BE49-F238E27FC236}">
                  <a16:creationId xmlns:a16="http://schemas.microsoft.com/office/drawing/2014/main" id="{3FCCE49F-6115-4D79-97A1-E80D05F17E31}"/>
                </a:ext>
              </a:extLst>
            </p:cNvPr>
            <p:cNvGrpSpPr/>
            <p:nvPr/>
          </p:nvGrpSpPr>
          <p:grpSpPr>
            <a:xfrm>
              <a:off x="6951583" y="2342032"/>
              <a:ext cx="2038645" cy="1922598"/>
              <a:chOff x="4296332" y="2495963"/>
              <a:chExt cx="2399560" cy="2262968"/>
            </a:xfrm>
          </p:grpSpPr>
          <p:sp>
            <p:nvSpPr>
              <p:cNvPr id="168" name="Arc 38">
                <a:extLst>
                  <a:ext uri="{FF2B5EF4-FFF2-40B4-BE49-F238E27FC236}">
                    <a16:creationId xmlns:a16="http://schemas.microsoft.com/office/drawing/2014/main" id="{13748180-B4A7-458F-BD34-083040610030}"/>
                  </a:ext>
                </a:extLst>
              </p:cNvPr>
              <p:cNvSpPr/>
              <p:nvPr/>
            </p:nvSpPr>
            <p:spPr>
              <a:xfrm rot="5400000">
                <a:off x="4296332" y="3559152"/>
                <a:ext cx="1199779" cy="1199780"/>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9" name="Arc 41">
                <a:extLst>
                  <a:ext uri="{FF2B5EF4-FFF2-40B4-BE49-F238E27FC236}">
                    <a16:creationId xmlns:a16="http://schemas.microsoft.com/office/drawing/2014/main" id="{469C0C1E-9803-4F83-B99B-56A5E881A049}"/>
                  </a:ext>
                </a:extLst>
              </p:cNvPr>
              <p:cNvSpPr/>
              <p:nvPr/>
            </p:nvSpPr>
            <p:spPr>
              <a:xfrm rot="16200000">
                <a:off x="5496112" y="2495963"/>
                <a:ext cx="1199779" cy="1199780"/>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0" name="Straight Connector 60">
                <a:extLst>
                  <a:ext uri="{FF2B5EF4-FFF2-40B4-BE49-F238E27FC236}">
                    <a16:creationId xmlns:a16="http://schemas.microsoft.com/office/drawing/2014/main" id="{F0BEA263-ECBA-40D8-AC9A-62EDFAA418E5}"/>
                  </a:ext>
                </a:extLst>
              </p:cNvPr>
              <p:cNvCxnSpPr>
                <a:stCxn id="169" idx="0"/>
                <a:endCxn id="168" idx="0"/>
              </p:cNvCxnSpPr>
              <p:nvPr/>
            </p:nvCxnSpPr>
            <p:spPr>
              <a:xfrm>
                <a:off x="5496111" y="3095853"/>
                <a:ext cx="0" cy="1063189"/>
              </a:xfrm>
              <a:prstGeom prst="line">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80">
              <a:extLst>
                <a:ext uri="{FF2B5EF4-FFF2-40B4-BE49-F238E27FC236}">
                  <a16:creationId xmlns:a16="http://schemas.microsoft.com/office/drawing/2014/main" id="{E3697D4D-7494-4671-94CD-BA6DEAFDF348}"/>
                </a:ext>
              </a:extLst>
            </p:cNvPr>
            <p:cNvGrpSpPr/>
            <p:nvPr/>
          </p:nvGrpSpPr>
          <p:grpSpPr>
            <a:xfrm>
              <a:off x="4609040" y="2342032"/>
              <a:ext cx="2038645" cy="1922598"/>
              <a:chOff x="1896771" y="2495963"/>
              <a:chExt cx="2399560" cy="2262968"/>
            </a:xfrm>
          </p:grpSpPr>
          <p:sp>
            <p:nvSpPr>
              <p:cNvPr id="165" name="Arc 34">
                <a:extLst>
                  <a:ext uri="{FF2B5EF4-FFF2-40B4-BE49-F238E27FC236}">
                    <a16:creationId xmlns:a16="http://schemas.microsoft.com/office/drawing/2014/main" id="{9B75C588-463F-4F41-ABBC-626EAE48C7F6}"/>
                  </a:ext>
                </a:extLst>
              </p:cNvPr>
              <p:cNvSpPr/>
              <p:nvPr/>
            </p:nvSpPr>
            <p:spPr>
              <a:xfrm rot="16200000">
                <a:off x="3096551" y="2495963"/>
                <a:ext cx="1199779" cy="1199780"/>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6" name="Arc 64">
                <a:extLst>
                  <a:ext uri="{FF2B5EF4-FFF2-40B4-BE49-F238E27FC236}">
                    <a16:creationId xmlns:a16="http://schemas.microsoft.com/office/drawing/2014/main" id="{FDC98AFE-515A-46CD-A86C-223A7914DCC4}"/>
                  </a:ext>
                </a:extLst>
              </p:cNvPr>
              <p:cNvSpPr/>
              <p:nvPr/>
            </p:nvSpPr>
            <p:spPr>
              <a:xfrm rot="5400000">
                <a:off x="1896771" y="3559152"/>
                <a:ext cx="1199779" cy="1199780"/>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7" name="Straight Connector 65">
                <a:extLst>
                  <a:ext uri="{FF2B5EF4-FFF2-40B4-BE49-F238E27FC236}">
                    <a16:creationId xmlns:a16="http://schemas.microsoft.com/office/drawing/2014/main" id="{21DDDC4B-4565-4C08-9EA1-94A05F4EF1D8}"/>
                  </a:ext>
                </a:extLst>
              </p:cNvPr>
              <p:cNvCxnSpPr>
                <a:endCxn id="166" idx="0"/>
              </p:cNvCxnSpPr>
              <p:nvPr/>
            </p:nvCxnSpPr>
            <p:spPr>
              <a:xfrm>
                <a:off x="3096550" y="3095853"/>
                <a:ext cx="0" cy="1063189"/>
              </a:xfrm>
              <a:prstGeom prst="line">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03" name="Group 18">
              <a:extLst>
                <a:ext uri="{FF2B5EF4-FFF2-40B4-BE49-F238E27FC236}">
                  <a16:creationId xmlns:a16="http://schemas.microsoft.com/office/drawing/2014/main" id="{DEC5A0CD-08A6-4B66-A645-757F774DFB5A}"/>
                </a:ext>
              </a:extLst>
            </p:cNvPr>
            <p:cNvGrpSpPr/>
            <p:nvPr/>
          </p:nvGrpSpPr>
          <p:grpSpPr>
            <a:xfrm rot="16200000">
              <a:off x="5492561" y="3144165"/>
              <a:ext cx="275998" cy="275997"/>
              <a:chOff x="4921307" y="2111686"/>
              <a:chExt cx="309550" cy="309548"/>
            </a:xfrm>
          </p:grpSpPr>
          <p:sp>
            <p:nvSpPr>
              <p:cNvPr id="161" name="Oval 19">
                <a:extLst>
                  <a:ext uri="{FF2B5EF4-FFF2-40B4-BE49-F238E27FC236}">
                    <a16:creationId xmlns:a16="http://schemas.microsoft.com/office/drawing/2014/main" id="{36A13079-AA2A-435A-BA94-B56E1940DAD6}"/>
                  </a:ext>
                </a:extLst>
              </p:cNvPr>
              <p:cNvSpPr/>
              <p:nvPr/>
            </p:nvSpPr>
            <p:spPr>
              <a:xfrm>
                <a:off x="4921307" y="2111686"/>
                <a:ext cx="309550" cy="309548"/>
              </a:xfrm>
              <a:prstGeom prst="ellipse">
                <a:avLst/>
              </a:prstGeom>
              <a:solidFill>
                <a:srgbClr val="C62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prstClr val="white"/>
                  </a:solidFill>
                  <a:effectLst/>
                  <a:uLnTx/>
                  <a:uFillTx/>
                  <a:latin typeface="Segoe UI Light"/>
                  <a:ea typeface="+mn-ea"/>
                  <a:cs typeface="+mn-cs"/>
                </a:endParaRPr>
              </a:p>
            </p:txBody>
          </p:sp>
          <p:grpSp>
            <p:nvGrpSpPr>
              <p:cNvPr id="162" name="Group 20">
                <a:extLst>
                  <a:ext uri="{FF2B5EF4-FFF2-40B4-BE49-F238E27FC236}">
                    <a16:creationId xmlns:a16="http://schemas.microsoft.com/office/drawing/2014/main" id="{D83E039D-003A-4624-9688-2A9AF7AFE21B}"/>
                  </a:ext>
                </a:extLst>
              </p:cNvPr>
              <p:cNvGrpSpPr/>
              <p:nvPr/>
            </p:nvGrpSpPr>
            <p:grpSpPr>
              <a:xfrm>
                <a:off x="4965425" y="2156289"/>
                <a:ext cx="221312" cy="220342"/>
                <a:chOff x="842652" y="1771650"/>
                <a:chExt cx="213450" cy="212517"/>
              </a:xfrm>
            </p:grpSpPr>
            <p:sp>
              <p:nvSpPr>
                <p:cNvPr id="163" name="Oval 21">
                  <a:extLst>
                    <a:ext uri="{FF2B5EF4-FFF2-40B4-BE49-F238E27FC236}">
                      <a16:creationId xmlns:a16="http://schemas.microsoft.com/office/drawing/2014/main" id="{D41A050D-889D-4EBB-A927-D030D1B12420}"/>
                    </a:ext>
                  </a:extLst>
                </p:cNvPr>
                <p:cNvSpPr/>
                <p:nvPr/>
              </p:nvSpPr>
              <p:spPr>
                <a:xfrm>
                  <a:off x="843584" y="1771651"/>
                  <a:ext cx="212518" cy="212516"/>
                </a:xfrm>
                <a:prstGeom prst="ellipse">
                  <a:avLst/>
                </a:prstGeom>
                <a:solidFill>
                  <a:srgbClr val="C6232E"/>
                </a:solidFill>
                <a:ln w="12700" cap="flat" cmpd="sng" algn="ctr">
                  <a:noFill/>
                  <a:prstDash val="solid"/>
                  <a:miter lim="800000"/>
                </a:ln>
                <a:effectLst>
                  <a:outerShdw dist="25400" dir="2700000" algn="tl" rotWithShape="0">
                    <a:prstClr val="black">
                      <a:alpha val="30000"/>
                    </a:prstClr>
                  </a:outerShdw>
                </a:effectLst>
              </p:spPr>
              <p:txBody>
                <a:bodyPr rtlCol="0" anchor="ctr"/>
                <a:lstStyle/>
                <a:p>
                  <a:pPr algn="ctr"/>
                  <a:endParaRPr lang="id-ID" sz="1600" kern="0">
                    <a:solidFill>
                      <a:prstClr val="white"/>
                    </a:solidFill>
                    <a:latin typeface="Segoe UI Light"/>
                  </a:endParaRPr>
                </a:p>
              </p:txBody>
            </p:sp>
            <p:sp>
              <p:nvSpPr>
                <p:cNvPr id="164" name="Freeform 38">
                  <a:extLst>
                    <a:ext uri="{FF2B5EF4-FFF2-40B4-BE49-F238E27FC236}">
                      <a16:creationId xmlns:a16="http://schemas.microsoft.com/office/drawing/2014/main" id="{7F11C18F-113A-4BD7-900F-BB8CEB8EA8C1}"/>
                    </a:ext>
                  </a:extLst>
                </p:cNvPr>
                <p:cNvSpPr>
                  <a:spLocks noEditPoints="1"/>
                </p:cNvSpPr>
                <p:nvPr/>
              </p:nvSpPr>
              <p:spPr bwMode="auto">
                <a:xfrm rot="5400000">
                  <a:off x="843119" y="1771183"/>
                  <a:ext cx="212516" cy="21345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9 w 96"/>
                    <a:gd name="T11" fmla="*/ 49 h 96"/>
                    <a:gd name="T12" fmla="*/ 71 w 96"/>
                    <a:gd name="T13" fmla="*/ 57 h 96"/>
                    <a:gd name="T14" fmla="*/ 70 w 96"/>
                    <a:gd name="T15" fmla="*/ 58 h 96"/>
                    <a:gd name="T16" fmla="*/ 69 w 96"/>
                    <a:gd name="T17" fmla="*/ 57 h 96"/>
                    <a:gd name="T18" fmla="*/ 56 w 96"/>
                    <a:gd name="T19" fmla="*/ 45 h 96"/>
                    <a:gd name="T20" fmla="*/ 56 w 96"/>
                    <a:gd name="T21" fmla="*/ 78 h 96"/>
                    <a:gd name="T22" fmla="*/ 54 w 96"/>
                    <a:gd name="T23" fmla="*/ 80 h 96"/>
                    <a:gd name="T24" fmla="*/ 42 w 96"/>
                    <a:gd name="T25" fmla="*/ 80 h 96"/>
                    <a:gd name="T26" fmla="*/ 40 w 96"/>
                    <a:gd name="T27" fmla="*/ 78 h 96"/>
                    <a:gd name="T28" fmla="*/ 40 w 96"/>
                    <a:gd name="T29" fmla="*/ 45 h 96"/>
                    <a:gd name="T30" fmla="*/ 27 w 96"/>
                    <a:gd name="T31" fmla="*/ 57 h 96"/>
                    <a:gd name="T32" fmla="*/ 26 w 96"/>
                    <a:gd name="T33" fmla="*/ 58 h 96"/>
                    <a:gd name="T34" fmla="*/ 25 w 96"/>
                    <a:gd name="T35" fmla="*/ 57 h 96"/>
                    <a:gd name="T36" fmla="*/ 17 w 96"/>
                    <a:gd name="T37" fmla="*/ 49 h 96"/>
                    <a:gd name="T38" fmla="*/ 17 w 96"/>
                    <a:gd name="T39" fmla="*/ 47 h 96"/>
                    <a:gd name="T40" fmla="*/ 47 w 96"/>
                    <a:gd name="T41" fmla="*/ 17 h 96"/>
                    <a:gd name="T42" fmla="*/ 49 w 96"/>
                    <a:gd name="T43" fmla="*/ 17 h 96"/>
                    <a:gd name="T44" fmla="*/ 79 w 96"/>
                    <a:gd name="T45" fmla="*/ 47 h 96"/>
                    <a:gd name="T46" fmla="*/ 79 w 96"/>
                    <a:gd name="T47" fmla="*/ 4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9" y="49"/>
                      </a:moveTo>
                      <a:cubicBezTo>
                        <a:pt x="71" y="57"/>
                        <a:pt x="71" y="57"/>
                        <a:pt x="71" y="57"/>
                      </a:cubicBezTo>
                      <a:cubicBezTo>
                        <a:pt x="71" y="58"/>
                        <a:pt x="71" y="58"/>
                        <a:pt x="70" y="58"/>
                      </a:cubicBezTo>
                      <a:cubicBezTo>
                        <a:pt x="69" y="58"/>
                        <a:pt x="69" y="58"/>
                        <a:pt x="69" y="57"/>
                      </a:cubicBezTo>
                      <a:cubicBezTo>
                        <a:pt x="56" y="45"/>
                        <a:pt x="56" y="45"/>
                        <a:pt x="56" y="45"/>
                      </a:cubicBezTo>
                      <a:cubicBezTo>
                        <a:pt x="56" y="78"/>
                        <a:pt x="56" y="78"/>
                        <a:pt x="56" y="78"/>
                      </a:cubicBezTo>
                      <a:cubicBezTo>
                        <a:pt x="56" y="79"/>
                        <a:pt x="55" y="80"/>
                        <a:pt x="54" y="80"/>
                      </a:cubicBezTo>
                      <a:cubicBezTo>
                        <a:pt x="42" y="80"/>
                        <a:pt x="42" y="80"/>
                        <a:pt x="42" y="80"/>
                      </a:cubicBezTo>
                      <a:cubicBezTo>
                        <a:pt x="41" y="80"/>
                        <a:pt x="40" y="79"/>
                        <a:pt x="40" y="78"/>
                      </a:cubicBezTo>
                      <a:cubicBezTo>
                        <a:pt x="40" y="45"/>
                        <a:pt x="40" y="45"/>
                        <a:pt x="40" y="45"/>
                      </a:cubicBezTo>
                      <a:cubicBezTo>
                        <a:pt x="27" y="57"/>
                        <a:pt x="27" y="57"/>
                        <a:pt x="27" y="57"/>
                      </a:cubicBezTo>
                      <a:cubicBezTo>
                        <a:pt x="27" y="58"/>
                        <a:pt x="27" y="58"/>
                        <a:pt x="26" y="58"/>
                      </a:cubicBezTo>
                      <a:cubicBezTo>
                        <a:pt x="26" y="58"/>
                        <a:pt x="25" y="58"/>
                        <a:pt x="25" y="57"/>
                      </a:cubicBezTo>
                      <a:cubicBezTo>
                        <a:pt x="17" y="49"/>
                        <a:pt x="17" y="49"/>
                        <a:pt x="17" y="49"/>
                      </a:cubicBezTo>
                      <a:cubicBezTo>
                        <a:pt x="16" y="49"/>
                        <a:pt x="16" y="47"/>
                        <a:pt x="17" y="47"/>
                      </a:cubicBezTo>
                      <a:cubicBezTo>
                        <a:pt x="47" y="17"/>
                        <a:pt x="47" y="17"/>
                        <a:pt x="47" y="17"/>
                      </a:cubicBezTo>
                      <a:cubicBezTo>
                        <a:pt x="47" y="16"/>
                        <a:pt x="49" y="16"/>
                        <a:pt x="49" y="17"/>
                      </a:cubicBezTo>
                      <a:cubicBezTo>
                        <a:pt x="79" y="47"/>
                        <a:pt x="79" y="47"/>
                        <a:pt x="79" y="47"/>
                      </a:cubicBezTo>
                      <a:cubicBezTo>
                        <a:pt x="80" y="47"/>
                        <a:pt x="80" y="49"/>
                        <a:pt x="79" y="49"/>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prstClr val="black"/>
                    </a:solidFill>
                    <a:effectLst/>
                    <a:uLnTx/>
                    <a:uFillTx/>
                    <a:latin typeface="Segoe UI Light"/>
                  </a:endParaRPr>
                </a:p>
              </p:txBody>
            </p:sp>
          </p:grpSp>
        </p:grpSp>
        <p:grpSp>
          <p:nvGrpSpPr>
            <p:cNvPr id="104" name="Group 85">
              <a:extLst>
                <a:ext uri="{FF2B5EF4-FFF2-40B4-BE49-F238E27FC236}">
                  <a16:creationId xmlns:a16="http://schemas.microsoft.com/office/drawing/2014/main" id="{8DE8C875-792E-4336-8EDB-7A14E58398F6}"/>
                </a:ext>
              </a:extLst>
            </p:cNvPr>
            <p:cNvGrpSpPr/>
            <p:nvPr/>
          </p:nvGrpSpPr>
          <p:grpSpPr>
            <a:xfrm rot="5400000">
              <a:off x="6668305" y="3144165"/>
              <a:ext cx="275998" cy="275997"/>
              <a:chOff x="4921307" y="2111686"/>
              <a:chExt cx="309550" cy="309548"/>
            </a:xfrm>
          </p:grpSpPr>
          <p:sp>
            <p:nvSpPr>
              <p:cNvPr id="157" name="Oval 86">
                <a:extLst>
                  <a:ext uri="{FF2B5EF4-FFF2-40B4-BE49-F238E27FC236}">
                    <a16:creationId xmlns:a16="http://schemas.microsoft.com/office/drawing/2014/main" id="{8826D313-D58C-449E-BF89-25B4AA4E679B}"/>
                  </a:ext>
                </a:extLst>
              </p:cNvPr>
              <p:cNvSpPr/>
              <p:nvPr/>
            </p:nvSpPr>
            <p:spPr>
              <a:xfrm>
                <a:off x="4921307" y="2111686"/>
                <a:ext cx="309550" cy="309548"/>
              </a:xfrm>
              <a:prstGeom prst="ellipse">
                <a:avLst/>
              </a:prstGeom>
              <a:solidFill>
                <a:srgbClr val="C62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prstClr val="white"/>
                  </a:solidFill>
                  <a:effectLst/>
                  <a:uLnTx/>
                  <a:uFillTx/>
                  <a:latin typeface="Segoe UI Light"/>
                  <a:ea typeface="+mn-ea"/>
                  <a:cs typeface="+mn-cs"/>
                </a:endParaRPr>
              </a:p>
            </p:txBody>
          </p:sp>
          <p:grpSp>
            <p:nvGrpSpPr>
              <p:cNvPr id="158" name="Group 87">
                <a:extLst>
                  <a:ext uri="{FF2B5EF4-FFF2-40B4-BE49-F238E27FC236}">
                    <a16:creationId xmlns:a16="http://schemas.microsoft.com/office/drawing/2014/main" id="{0116D642-14A1-41FD-AACE-B6B45552A568}"/>
                  </a:ext>
                </a:extLst>
              </p:cNvPr>
              <p:cNvGrpSpPr/>
              <p:nvPr/>
            </p:nvGrpSpPr>
            <p:grpSpPr>
              <a:xfrm>
                <a:off x="4965425" y="2156289"/>
                <a:ext cx="221312" cy="220342"/>
                <a:chOff x="842652" y="1771650"/>
                <a:chExt cx="213450" cy="212517"/>
              </a:xfrm>
            </p:grpSpPr>
            <p:sp>
              <p:nvSpPr>
                <p:cNvPr id="159" name="Oval 88">
                  <a:extLst>
                    <a:ext uri="{FF2B5EF4-FFF2-40B4-BE49-F238E27FC236}">
                      <a16:creationId xmlns:a16="http://schemas.microsoft.com/office/drawing/2014/main" id="{A8E17134-F8FF-40C8-B53F-DB9C2FABA657}"/>
                    </a:ext>
                  </a:extLst>
                </p:cNvPr>
                <p:cNvSpPr/>
                <p:nvPr/>
              </p:nvSpPr>
              <p:spPr>
                <a:xfrm>
                  <a:off x="843584" y="1771651"/>
                  <a:ext cx="212518" cy="212516"/>
                </a:xfrm>
                <a:prstGeom prst="ellipse">
                  <a:avLst/>
                </a:prstGeom>
                <a:solidFill>
                  <a:srgbClr val="C6232E"/>
                </a:solidFill>
                <a:ln w="12700" cap="flat" cmpd="sng" algn="ctr">
                  <a:noFill/>
                  <a:prstDash val="solid"/>
                  <a:miter lim="800000"/>
                </a:ln>
                <a:effectLst>
                  <a:outerShdw dist="25400" dir="2700000" algn="tl" rotWithShape="0">
                    <a:prstClr val="black">
                      <a:alpha val="30000"/>
                    </a:prstClr>
                  </a:outerShdw>
                </a:effectLst>
              </p:spPr>
              <p:txBody>
                <a:bodyPr rtlCol="0" anchor="ctr"/>
                <a:lstStyle/>
                <a:p>
                  <a:pPr algn="ctr"/>
                  <a:endParaRPr lang="id-ID" sz="1600" kern="0">
                    <a:solidFill>
                      <a:prstClr val="white"/>
                    </a:solidFill>
                    <a:latin typeface="Segoe UI Light"/>
                  </a:endParaRPr>
                </a:p>
              </p:txBody>
            </p:sp>
            <p:sp>
              <p:nvSpPr>
                <p:cNvPr id="160" name="Freeform 38">
                  <a:extLst>
                    <a:ext uri="{FF2B5EF4-FFF2-40B4-BE49-F238E27FC236}">
                      <a16:creationId xmlns:a16="http://schemas.microsoft.com/office/drawing/2014/main" id="{1354E940-3C3A-430F-A89F-A764BF01DC7E}"/>
                    </a:ext>
                  </a:extLst>
                </p:cNvPr>
                <p:cNvSpPr>
                  <a:spLocks noEditPoints="1"/>
                </p:cNvSpPr>
                <p:nvPr/>
              </p:nvSpPr>
              <p:spPr bwMode="auto">
                <a:xfrm rot="5400000">
                  <a:off x="843119" y="1771183"/>
                  <a:ext cx="212516" cy="21345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9 w 96"/>
                    <a:gd name="T11" fmla="*/ 49 h 96"/>
                    <a:gd name="T12" fmla="*/ 71 w 96"/>
                    <a:gd name="T13" fmla="*/ 57 h 96"/>
                    <a:gd name="T14" fmla="*/ 70 w 96"/>
                    <a:gd name="T15" fmla="*/ 58 h 96"/>
                    <a:gd name="T16" fmla="*/ 69 w 96"/>
                    <a:gd name="T17" fmla="*/ 57 h 96"/>
                    <a:gd name="T18" fmla="*/ 56 w 96"/>
                    <a:gd name="T19" fmla="*/ 45 h 96"/>
                    <a:gd name="T20" fmla="*/ 56 w 96"/>
                    <a:gd name="T21" fmla="*/ 78 h 96"/>
                    <a:gd name="T22" fmla="*/ 54 w 96"/>
                    <a:gd name="T23" fmla="*/ 80 h 96"/>
                    <a:gd name="T24" fmla="*/ 42 w 96"/>
                    <a:gd name="T25" fmla="*/ 80 h 96"/>
                    <a:gd name="T26" fmla="*/ 40 w 96"/>
                    <a:gd name="T27" fmla="*/ 78 h 96"/>
                    <a:gd name="T28" fmla="*/ 40 w 96"/>
                    <a:gd name="T29" fmla="*/ 45 h 96"/>
                    <a:gd name="T30" fmla="*/ 27 w 96"/>
                    <a:gd name="T31" fmla="*/ 57 h 96"/>
                    <a:gd name="T32" fmla="*/ 26 w 96"/>
                    <a:gd name="T33" fmla="*/ 58 h 96"/>
                    <a:gd name="T34" fmla="*/ 25 w 96"/>
                    <a:gd name="T35" fmla="*/ 57 h 96"/>
                    <a:gd name="T36" fmla="*/ 17 w 96"/>
                    <a:gd name="T37" fmla="*/ 49 h 96"/>
                    <a:gd name="T38" fmla="*/ 17 w 96"/>
                    <a:gd name="T39" fmla="*/ 47 h 96"/>
                    <a:gd name="T40" fmla="*/ 47 w 96"/>
                    <a:gd name="T41" fmla="*/ 17 h 96"/>
                    <a:gd name="T42" fmla="*/ 49 w 96"/>
                    <a:gd name="T43" fmla="*/ 17 h 96"/>
                    <a:gd name="T44" fmla="*/ 79 w 96"/>
                    <a:gd name="T45" fmla="*/ 47 h 96"/>
                    <a:gd name="T46" fmla="*/ 79 w 96"/>
                    <a:gd name="T47" fmla="*/ 4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9" y="49"/>
                      </a:moveTo>
                      <a:cubicBezTo>
                        <a:pt x="71" y="57"/>
                        <a:pt x="71" y="57"/>
                        <a:pt x="71" y="57"/>
                      </a:cubicBezTo>
                      <a:cubicBezTo>
                        <a:pt x="71" y="58"/>
                        <a:pt x="71" y="58"/>
                        <a:pt x="70" y="58"/>
                      </a:cubicBezTo>
                      <a:cubicBezTo>
                        <a:pt x="69" y="58"/>
                        <a:pt x="69" y="58"/>
                        <a:pt x="69" y="57"/>
                      </a:cubicBezTo>
                      <a:cubicBezTo>
                        <a:pt x="56" y="45"/>
                        <a:pt x="56" y="45"/>
                        <a:pt x="56" y="45"/>
                      </a:cubicBezTo>
                      <a:cubicBezTo>
                        <a:pt x="56" y="78"/>
                        <a:pt x="56" y="78"/>
                        <a:pt x="56" y="78"/>
                      </a:cubicBezTo>
                      <a:cubicBezTo>
                        <a:pt x="56" y="79"/>
                        <a:pt x="55" y="80"/>
                        <a:pt x="54" y="80"/>
                      </a:cubicBezTo>
                      <a:cubicBezTo>
                        <a:pt x="42" y="80"/>
                        <a:pt x="42" y="80"/>
                        <a:pt x="42" y="80"/>
                      </a:cubicBezTo>
                      <a:cubicBezTo>
                        <a:pt x="41" y="80"/>
                        <a:pt x="40" y="79"/>
                        <a:pt x="40" y="78"/>
                      </a:cubicBezTo>
                      <a:cubicBezTo>
                        <a:pt x="40" y="45"/>
                        <a:pt x="40" y="45"/>
                        <a:pt x="40" y="45"/>
                      </a:cubicBezTo>
                      <a:cubicBezTo>
                        <a:pt x="27" y="57"/>
                        <a:pt x="27" y="57"/>
                        <a:pt x="27" y="57"/>
                      </a:cubicBezTo>
                      <a:cubicBezTo>
                        <a:pt x="27" y="58"/>
                        <a:pt x="27" y="58"/>
                        <a:pt x="26" y="58"/>
                      </a:cubicBezTo>
                      <a:cubicBezTo>
                        <a:pt x="26" y="58"/>
                        <a:pt x="25" y="58"/>
                        <a:pt x="25" y="57"/>
                      </a:cubicBezTo>
                      <a:cubicBezTo>
                        <a:pt x="17" y="49"/>
                        <a:pt x="17" y="49"/>
                        <a:pt x="17" y="49"/>
                      </a:cubicBezTo>
                      <a:cubicBezTo>
                        <a:pt x="16" y="49"/>
                        <a:pt x="16" y="47"/>
                        <a:pt x="17" y="47"/>
                      </a:cubicBezTo>
                      <a:cubicBezTo>
                        <a:pt x="47" y="17"/>
                        <a:pt x="47" y="17"/>
                        <a:pt x="47" y="17"/>
                      </a:cubicBezTo>
                      <a:cubicBezTo>
                        <a:pt x="47" y="16"/>
                        <a:pt x="49" y="16"/>
                        <a:pt x="49" y="17"/>
                      </a:cubicBezTo>
                      <a:cubicBezTo>
                        <a:pt x="79" y="47"/>
                        <a:pt x="79" y="47"/>
                        <a:pt x="79" y="47"/>
                      </a:cubicBezTo>
                      <a:cubicBezTo>
                        <a:pt x="80" y="47"/>
                        <a:pt x="80" y="49"/>
                        <a:pt x="79" y="49"/>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prstClr val="black"/>
                    </a:solidFill>
                    <a:effectLst/>
                    <a:uLnTx/>
                    <a:uFillTx/>
                    <a:latin typeface="Segoe UI Light"/>
                  </a:endParaRPr>
                </a:p>
              </p:txBody>
            </p:sp>
          </p:grpSp>
        </p:grpSp>
        <p:grpSp>
          <p:nvGrpSpPr>
            <p:cNvPr id="105" name="Group 95">
              <a:extLst>
                <a:ext uri="{FF2B5EF4-FFF2-40B4-BE49-F238E27FC236}">
                  <a16:creationId xmlns:a16="http://schemas.microsoft.com/office/drawing/2014/main" id="{508ACD1F-D5E8-4ABB-95ED-E1E3B37918C1}"/>
                </a:ext>
              </a:extLst>
            </p:cNvPr>
            <p:cNvGrpSpPr/>
            <p:nvPr/>
          </p:nvGrpSpPr>
          <p:grpSpPr>
            <a:xfrm rot="5400000">
              <a:off x="9019791" y="3144165"/>
              <a:ext cx="275998" cy="275997"/>
              <a:chOff x="4921307" y="2111686"/>
              <a:chExt cx="309550" cy="309548"/>
            </a:xfrm>
          </p:grpSpPr>
          <p:sp>
            <p:nvSpPr>
              <p:cNvPr id="153" name="Oval 96">
                <a:extLst>
                  <a:ext uri="{FF2B5EF4-FFF2-40B4-BE49-F238E27FC236}">
                    <a16:creationId xmlns:a16="http://schemas.microsoft.com/office/drawing/2014/main" id="{3DFA59BA-942D-4793-A371-6125BABE54CC}"/>
                  </a:ext>
                </a:extLst>
              </p:cNvPr>
              <p:cNvSpPr/>
              <p:nvPr/>
            </p:nvSpPr>
            <p:spPr>
              <a:xfrm>
                <a:off x="4921307" y="2111686"/>
                <a:ext cx="309550" cy="309548"/>
              </a:xfrm>
              <a:prstGeom prst="ellipse">
                <a:avLst/>
              </a:prstGeom>
              <a:solidFill>
                <a:srgbClr val="C62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prstClr val="white"/>
                  </a:solidFill>
                  <a:effectLst/>
                  <a:uLnTx/>
                  <a:uFillTx/>
                  <a:latin typeface="Segoe UI Light"/>
                  <a:ea typeface="+mn-ea"/>
                  <a:cs typeface="+mn-cs"/>
                </a:endParaRPr>
              </a:p>
            </p:txBody>
          </p:sp>
          <p:grpSp>
            <p:nvGrpSpPr>
              <p:cNvPr id="154" name="Group 97">
                <a:extLst>
                  <a:ext uri="{FF2B5EF4-FFF2-40B4-BE49-F238E27FC236}">
                    <a16:creationId xmlns:a16="http://schemas.microsoft.com/office/drawing/2014/main" id="{795F06DA-AC8B-49EC-B594-351742A555A5}"/>
                  </a:ext>
                </a:extLst>
              </p:cNvPr>
              <p:cNvGrpSpPr/>
              <p:nvPr/>
            </p:nvGrpSpPr>
            <p:grpSpPr>
              <a:xfrm>
                <a:off x="4965425" y="2156289"/>
                <a:ext cx="221312" cy="220342"/>
                <a:chOff x="842652" y="1771650"/>
                <a:chExt cx="213450" cy="212517"/>
              </a:xfrm>
            </p:grpSpPr>
            <p:sp>
              <p:nvSpPr>
                <p:cNvPr id="155" name="Oval 98">
                  <a:extLst>
                    <a:ext uri="{FF2B5EF4-FFF2-40B4-BE49-F238E27FC236}">
                      <a16:creationId xmlns:a16="http://schemas.microsoft.com/office/drawing/2014/main" id="{C3B2CCE5-0D05-471C-B3B1-120026275FEC}"/>
                    </a:ext>
                  </a:extLst>
                </p:cNvPr>
                <p:cNvSpPr/>
                <p:nvPr/>
              </p:nvSpPr>
              <p:spPr>
                <a:xfrm>
                  <a:off x="843584" y="1771651"/>
                  <a:ext cx="212518" cy="212516"/>
                </a:xfrm>
                <a:prstGeom prst="ellipse">
                  <a:avLst/>
                </a:prstGeom>
                <a:solidFill>
                  <a:srgbClr val="C6232E"/>
                </a:solidFill>
                <a:ln w="12700" cap="flat" cmpd="sng" algn="ctr">
                  <a:noFill/>
                  <a:prstDash val="solid"/>
                  <a:miter lim="800000"/>
                </a:ln>
                <a:effectLst>
                  <a:outerShdw dist="25400" dir="2700000" algn="tl" rotWithShape="0">
                    <a:prstClr val="black">
                      <a:alpha val="30000"/>
                    </a:prstClr>
                  </a:outerShdw>
                </a:effectLst>
              </p:spPr>
              <p:txBody>
                <a:bodyPr rtlCol="0" anchor="ctr"/>
                <a:lstStyle/>
                <a:p>
                  <a:pPr algn="ctr"/>
                  <a:endParaRPr lang="id-ID" sz="1600" kern="0">
                    <a:solidFill>
                      <a:prstClr val="white"/>
                    </a:solidFill>
                    <a:latin typeface="Segoe UI Light"/>
                  </a:endParaRPr>
                </a:p>
              </p:txBody>
            </p:sp>
            <p:sp>
              <p:nvSpPr>
                <p:cNvPr id="156" name="Freeform 38">
                  <a:extLst>
                    <a:ext uri="{FF2B5EF4-FFF2-40B4-BE49-F238E27FC236}">
                      <a16:creationId xmlns:a16="http://schemas.microsoft.com/office/drawing/2014/main" id="{BDA4497A-8873-4A6D-9BE3-2A4171F8EAD6}"/>
                    </a:ext>
                  </a:extLst>
                </p:cNvPr>
                <p:cNvSpPr>
                  <a:spLocks noEditPoints="1"/>
                </p:cNvSpPr>
                <p:nvPr/>
              </p:nvSpPr>
              <p:spPr bwMode="auto">
                <a:xfrm rot="5400000">
                  <a:off x="843119" y="1771183"/>
                  <a:ext cx="212516" cy="21345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9 w 96"/>
                    <a:gd name="T11" fmla="*/ 49 h 96"/>
                    <a:gd name="T12" fmla="*/ 71 w 96"/>
                    <a:gd name="T13" fmla="*/ 57 h 96"/>
                    <a:gd name="T14" fmla="*/ 70 w 96"/>
                    <a:gd name="T15" fmla="*/ 58 h 96"/>
                    <a:gd name="T16" fmla="*/ 69 w 96"/>
                    <a:gd name="T17" fmla="*/ 57 h 96"/>
                    <a:gd name="T18" fmla="*/ 56 w 96"/>
                    <a:gd name="T19" fmla="*/ 45 h 96"/>
                    <a:gd name="T20" fmla="*/ 56 w 96"/>
                    <a:gd name="T21" fmla="*/ 78 h 96"/>
                    <a:gd name="T22" fmla="*/ 54 w 96"/>
                    <a:gd name="T23" fmla="*/ 80 h 96"/>
                    <a:gd name="T24" fmla="*/ 42 w 96"/>
                    <a:gd name="T25" fmla="*/ 80 h 96"/>
                    <a:gd name="T26" fmla="*/ 40 w 96"/>
                    <a:gd name="T27" fmla="*/ 78 h 96"/>
                    <a:gd name="T28" fmla="*/ 40 w 96"/>
                    <a:gd name="T29" fmla="*/ 45 h 96"/>
                    <a:gd name="T30" fmla="*/ 27 w 96"/>
                    <a:gd name="T31" fmla="*/ 57 h 96"/>
                    <a:gd name="T32" fmla="*/ 26 w 96"/>
                    <a:gd name="T33" fmla="*/ 58 h 96"/>
                    <a:gd name="T34" fmla="*/ 25 w 96"/>
                    <a:gd name="T35" fmla="*/ 57 h 96"/>
                    <a:gd name="T36" fmla="*/ 17 w 96"/>
                    <a:gd name="T37" fmla="*/ 49 h 96"/>
                    <a:gd name="T38" fmla="*/ 17 w 96"/>
                    <a:gd name="T39" fmla="*/ 47 h 96"/>
                    <a:gd name="T40" fmla="*/ 47 w 96"/>
                    <a:gd name="T41" fmla="*/ 17 h 96"/>
                    <a:gd name="T42" fmla="*/ 49 w 96"/>
                    <a:gd name="T43" fmla="*/ 17 h 96"/>
                    <a:gd name="T44" fmla="*/ 79 w 96"/>
                    <a:gd name="T45" fmla="*/ 47 h 96"/>
                    <a:gd name="T46" fmla="*/ 79 w 96"/>
                    <a:gd name="T47" fmla="*/ 4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9" y="49"/>
                      </a:moveTo>
                      <a:cubicBezTo>
                        <a:pt x="71" y="57"/>
                        <a:pt x="71" y="57"/>
                        <a:pt x="71" y="57"/>
                      </a:cubicBezTo>
                      <a:cubicBezTo>
                        <a:pt x="71" y="58"/>
                        <a:pt x="71" y="58"/>
                        <a:pt x="70" y="58"/>
                      </a:cubicBezTo>
                      <a:cubicBezTo>
                        <a:pt x="69" y="58"/>
                        <a:pt x="69" y="58"/>
                        <a:pt x="69" y="57"/>
                      </a:cubicBezTo>
                      <a:cubicBezTo>
                        <a:pt x="56" y="45"/>
                        <a:pt x="56" y="45"/>
                        <a:pt x="56" y="45"/>
                      </a:cubicBezTo>
                      <a:cubicBezTo>
                        <a:pt x="56" y="78"/>
                        <a:pt x="56" y="78"/>
                        <a:pt x="56" y="78"/>
                      </a:cubicBezTo>
                      <a:cubicBezTo>
                        <a:pt x="56" y="79"/>
                        <a:pt x="55" y="80"/>
                        <a:pt x="54" y="80"/>
                      </a:cubicBezTo>
                      <a:cubicBezTo>
                        <a:pt x="42" y="80"/>
                        <a:pt x="42" y="80"/>
                        <a:pt x="42" y="80"/>
                      </a:cubicBezTo>
                      <a:cubicBezTo>
                        <a:pt x="41" y="80"/>
                        <a:pt x="40" y="79"/>
                        <a:pt x="40" y="78"/>
                      </a:cubicBezTo>
                      <a:cubicBezTo>
                        <a:pt x="40" y="45"/>
                        <a:pt x="40" y="45"/>
                        <a:pt x="40" y="45"/>
                      </a:cubicBezTo>
                      <a:cubicBezTo>
                        <a:pt x="27" y="57"/>
                        <a:pt x="27" y="57"/>
                        <a:pt x="27" y="57"/>
                      </a:cubicBezTo>
                      <a:cubicBezTo>
                        <a:pt x="27" y="58"/>
                        <a:pt x="27" y="58"/>
                        <a:pt x="26" y="58"/>
                      </a:cubicBezTo>
                      <a:cubicBezTo>
                        <a:pt x="26" y="58"/>
                        <a:pt x="25" y="58"/>
                        <a:pt x="25" y="57"/>
                      </a:cubicBezTo>
                      <a:cubicBezTo>
                        <a:pt x="17" y="49"/>
                        <a:pt x="17" y="49"/>
                        <a:pt x="17" y="49"/>
                      </a:cubicBezTo>
                      <a:cubicBezTo>
                        <a:pt x="16" y="49"/>
                        <a:pt x="16" y="47"/>
                        <a:pt x="17" y="47"/>
                      </a:cubicBezTo>
                      <a:cubicBezTo>
                        <a:pt x="47" y="17"/>
                        <a:pt x="47" y="17"/>
                        <a:pt x="47" y="17"/>
                      </a:cubicBezTo>
                      <a:cubicBezTo>
                        <a:pt x="47" y="16"/>
                        <a:pt x="49" y="16"/>
                        <a:pt x="49" y="17"/>
                      </a:cubicBezTo>
                      <a:cubicBezTo>
                        <a:pt x="79" y="47"/>
                        <a:pt x="79" y="47"/>
                        <a:pt x="79" y="47"/>
                      </a:cubicBezTo>
                      <a:cubicBezTo>
                        <a:pt x="80" y="47"/>
                        <a:pt x="80" y="49"/>
                        <a:pt x="79" y="49"/>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prstClr val="black"/>
                    </a:solidFill>
                    <a:effectLst/>
                    <a:uLnTx/>
                    <a:uFillTx/>
                    <a:latin typeface="Segoe UI Light"/>
                  </a:endParaRPr>
                </a:p>
              </p:txBody>
            </p:sp>
          </p:grpSp>
        </p:grpSp>
        <p:grpSp>
          <p:nvGrpSpPr>
            <p:cNvPr id="106" name="Group 100">
              <a:extLst>
                <a:ext uri="{FF2B5EF4-FFF2-40B4-BE49-F238E27FC236}">
                  <a16:creationId xmlns:a16="http://schemas.microsoft.com/office/drawing/2014/main" id="{33697390-D3F8-41DA-BB46-7C74B47C81DB}"/>
                </a:ext>
              </a:extLst>
            </p:cNvPr>
            <p:cNvGrpSpPr/>
            <p:nvPr/>
          </p:nvGrpSpPr>
          <p:grpSpPr>
            <a:xfrm rot="16200000">
              <a:off x="10195535" y="3144165"/>
              <a:ext cx="275998" cy="275997"/>
              <a:chOff x="4921307" y="2111686"/>
              <a:chExt cx="309550" cy="309548"/>
            </a:xfrm>
          </p:grpSpPr>
          <p:sp>
            <p:nvSpPr>
              <p:cNvPr id="149" name="Oval 101">
                <a:extLst>
                  <a:ext uri="{FF2B5EF4-FFF2-40B4-BE49-F238E27FC236}">
                    <a16:creationId xmlns:a16="http://schemas.microsoft.com/office/drawing/2014/main" id="{F2FF1DBD-9396-423D-A8A6-100986B2AAF3}"/>
                  </a:ext>
                </a:extLst>
              </p:cNvPr>
              <p:cNvSpPr/>
              <p:nvPr/>
            </p:nvSpPr>
            <p:spPr>
              <a:xfrm>
                <a:off x="4921307" y="2111686"/>
                <a:ext cx="309550" cy="309548"/>
              </a:xfrm>
              <a:prstGeom prst="ellipse">
                <a:avLst/>
              </a:prstGeom>
              <a:solidFill>
                <a:srgbClr val="C62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prstClr val="white"/>
                  </a:solidFill>
                  <a:effectLst/>
                  <a:uLnTx/>
                  <a:uFillTx/>
                  <a:latin typeface="Segoe UI Light"/>
                  <a:ea typeface="+mn-ea"/>
                  <a:cs typeface="+mn-cs"/>
                </a:endParaRPr>
              </a:p>
            </p:txBody>
          </p:sp>
          <p:grpSp>
            <p:nvGrpSpPr>
              <p:cNvPr id="150" name="Group 102">
                <a:extLst>
                  <a:ext uri="{FF2B5EF4-FFF2-40B4-BE49-F238E27FC236}">
                    <a16:creationId xmlns:a16="http://schemas.microsoft.com/office/drawing/2014/main" id="{72BEC4C2-4504-4316-8C74-AE775AB7CA38}"/>
                  </a:ext>
                </a:extLst>
              </p:cNvPr>
              <p:cNvGrpSpPr/>
              <p:nvPr/>
            </p:nvGrpSpPr>
            <p:grpSpPr>
              <a:xfrm>
                <a:off x="4965425" y="2156289"/>
                <a:ext cx="221312" cy="220342"/>
                <a:chOff x="842652" y="1771650"/>
                <a:chExt cx="213450" cy="212517"/>
              </a:xfrm>
            </p:grpSpPr>
            <p:sp>
              <p:nvSpPr>
                <p:cNvPr id="151" name="Oval 103">
                  <a:extLst>
                    <a:ext uri="{FF2B5EF4-FFF2-40B4-BE49-F238E27FC236}">
                      <a16:creationId xmlns:a16="http://schemas.microsoft.com/office/drawing/2014/main" id="{B82D445D-226C-4892-B001-87ADB1DC726F}"/>
                    </a:ext>
                  </a:extLst>
                </p:cNvPr>
                <p:cNvSpPr/>
                <p:nvPr/>
              </p:nvSpPr>
              <p:spPr>
                <a:xfrm>
                  <a:off x="843584" y="1771651"/>
                  <a:ext cx="212518" cy="212516"/>
                </a:xfrm>
                <a:prstGeom prst="ellipse">
                  <a:avLst/>
                </a:prstGeom>
                <a:solidFill>
                  <a:srgbClr val="C6232E"/>
                </a:solidFill>
                <a:ln w="12700" cap="flat" cmpd="sng" algn="ctr">
                  <a:noFill/>
                  <a:prstDash val="solid"/>
                  <a:miter lim="800000"/>
                </a:ln>
                <a:effectLst>
                  <a:outerShdw dist="25400" dir="2700000" algn="tl" rotWithShape="0">
                    <a:prstClr val="black">
                      <a:alpha val="30000"/>
                    </a:prstClr>
                  </a:outerShdw>
                </a:effectLst>
              </p:spPr>
              <p:txBody>
                <a:bodyPr rtlCol="0" anchor="ctr"/>
                <a:lstStyle/>
                <a:p>
                  <a:pPr algn="ctr"/>
                  <a:endParaRPr lang="id-ID" sz="1600" kern="0">
                    <a:solidFill>
                      <a:prstClr val="white"/>
                    </a:solidFill>
                    <a:latin typeface="Segoe UI Light"/>
                  </a:endParaRPr>
                </a:p>
              </p:txBody>
            </p:sp>
            <p:sp>
              <p:nvSpPr>
                <p:cNvPr id="152" name="Freeform 38">
                  <a:extLst>
                    <a:ext uri="{FF2B5EF4-FFF2-40B4-BE49-F238E27FC236}">
                      <a16:creationId xmlns:a16="http://schemas.microsoft.com/office/drawing/2014/main" id="{1C64C4B7-4DD3-4957-B526-23D478C7E7C4}"/>
                    </a:ext>
                  </a:extLst>
                </p:cNvPr>
                <p:cNvSpPr>
                  <a:spLocks noEditPoints="1"/>
                </p:cNvSpPr>
                <p:nvPr/>
              </p:nvSpPr>
              <p:spPr bwMode="auto">
                <a:xfrm rot="5400000">
                  <a:off x="843119" y="1771183"/>
                  <a:ext cx="212516" cy="21345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9 w 96"/>
                    <a:gd name="T11" fmla="*/ 49 h 96"/>
                    <a:gd name="T12" fmla="*/ 71 w 96"/>
                    <a:gd name="T13" fmla="*/ 57 h 96"/>
                    <a:gd name="T14" fmla="*/ 70 w 96"/>
                    <a:gd name="T15" fmla="*/ 58 h 96"/>
                    <a:gd name="T16" fmla="*/ 69 w 96"/>
                    <a:gd name="T17" fmla="*/ 57 h 96"/>
                    <a:gd name="T18" fmla="*/ 56 w 96"/>
                    <a:gd name="T19" fmla="*/ 45 h 96"/>
                    <a:gd name="T20" fmla="*/ 56 w 96"/>
                    <a:gd name="T21" fmla="*/ 78 h 96"/>
                    <a:gd name="T22" fmla="*/ 54 w 96"/>
                    <a:gd name="T23" fmla="*/ 80 h 96"/>
                    <a:gd name="T24" fmla="*/ 42 w 96"/>
                    <a:gd name="T25" fmla="*/ 80 h 96"/>
                    <a:gd name="T26" fmla="*/ 40 w 96"/>
                    <a:gd name="T27" fmla="*/ 78 h 96"/>
                    <a:gd name="T28" fmla="*/ 40 w 96"/>
                    <a:gd name="T29" fmla="*/ 45 h 96"/>
                    <a:gd name="T30" fmla="*/ 27 w 96"/>
                    <a:gd name="T31" fmla="*/ 57 h 96"/>
                    <a:gd name="T32" fmla="*/ 26 w 96"/>
                    <a:gd name="T33" fmla="*/ 58 h 96"/>
                    <a:gd name="T34" fmla="*/ 25 w 96"/>
                    <a:gd name="T35" fmla="*/ 57 h 96"/>
                    <a:gd name="T36" fmla="*/ 17 w 96"/>
                    <a:gd name="T37" fmla="*/ 49 h 96"/>
                    <a:gd name="T38" fmla="*/ 17 w 96"/>
                    <a:gd name="T39" fmla="*/ 47 h 96"/>
                    <a:gd name="T40" fmla="*/ 47 w 96"/>
                    <a:gd name="T41" fmla="*/ 17 h 96"/>
                    <a:gd name="T42" fmla="*/ 49 w 96"/>
                    <a:gd name="T43" fmla="*/ 17 h 96"/>
                    <a:gd name="T44" fmla="*/ 79 w 96"/>
                    <a:gd name="T45" fmla="*/ 47 h 96"/>
                    <a:gd name="T46" fmla="*/ 79 w 96"/>
                    <a:gd name="T47" fmla="*/ 4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9" y="49"/>
                      </a:moveTo>
                      <a:cubicBezTo>
                        <a:pt x="71" y="57"/>
                        <a:pt x="71" y="57"/>
                        <a:pt x="71" y="57"/>
                      </a:cubicBezTo>
                      <a:cubicBezTo>
                        <a:pt x="71" y="58"/>
                        <a:pt x="71" y="58"/>
                        <a:pt x="70" y="58"/>
                      </a:cubicBezTo>
                      <a:cubicBezTo>
                        <a:pt x="69" y="58"/>
                        <a:pt x="69" y="58"/>
                        <a:pt x="69" y="57"/>
                      </a:cubicBezTo>
                      <a:cubicBezTo>
                        <a:pt x="56" y="45"/>
                        <a:pt x="56" y="45"/>
                        <a:pt x="56" y="45"/>
                      </a:cubicBezTo>
                      <a:cubicBezTo>
                        <a:pt x="56" y="78"/>
                        <a:pt x="56" y="78"/>
                        <a:pt x="56" y="78"/>
                      </a:cubicBezTo>
                      <a:cubicBezTo>
                        <a:pt x="56" y="79"/>
                        <a:pt x="55" y="80"/>
                        <a:pt x="54" y="80"/>
                      </a:cubicBezTo>
                      <a:cubicBezTo>
                        <a:pt x="42" y="80"/>
                        <a:pt x="42" y="80"/>
                        <a:pt x="42" y="80"/>
                      </a:cubicBezTo>
                      <a:cubicBezTo>
                        <a:pt x="41" y="80"/>
                        <a:pt x="40" y="79"/>
                        <a:pt x="40" y="78"/>
                      </a:cubicBezTo>
                      <a:cubicBezTo>
                        <a:pt x="40" y="45"/>
                        <a:pt x="40" y="45"/>
                        <a:pt x="40" y="45"/>
                      </a:cubicBezTo>
                      <a:cubicBezTo>
                        <a:pt x="27" y="57"/>
                        <a:pt x="27" y="57"/>
                        <a:pt x="27" y="57"/>
                      </a:cubicBezTo>
                      <a:cubicBezTo>
                        <a:pt x="27" y="58"/>
                        <a:pt x="27" y="58"/>
                        <a:pt x="26" y="58"/>
                      </a:cubicBezTo>
                      <a:cubicBezTo>
                        <a:pt x="26" y="58"/>
                        <a:pt x="25" y="58"/>
                        <a:pt x="25" y="57"/>
                      </a:cubicBezTo>
                      <a:cubicBezTo>
                        <a:pt x="17" y="49"/>
                        <a:pt x="17" y="49"/>
                        <a:pt x="17" y="49"/>
                      </a:cubicBezTo>
                      <a:cubicBezTo>
                        <a:pt x="16" y="49"/>
                        <a:pt x="16" y="47"/>
                        <a:pt x="17" y="47"/>
                      </a:cubicBezTo>
                      <a:cubicBezTo>
                        <a:pt x="47" y="17"/>
                        <a:pt x="47" y="17"/>
                        <a:pt x="47" y="17"/>
                      </a:cubicBezTo>
                      <a:cubicBezTo>
                        <a:pt x="47" y="16"/>
                        <a:pt x="49" y="16"/>
                        <a:pt x="49" y="17"/>
                      </a:cubicBezTo>
                      <a:cubicBezTo>
                        <a:pt x="79" y="47"/>
                        <a:pt x="79" y="47"/>
                        <a:pt x="79" y="47"/>
                      </a:cubicBezTo>
                      <a:cubicBezTo>
                        <a:pt x="80" y="47"/>
                        <a:pt x="80" y="49"/>
                        <a:pt x="79" y="49"/>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prstClr val="black"/>
                    </a:solidFill>
                    <a:effectLst/>
                    <a:uLnTx/>
                    <a:uFillTx/>
                    <a:latin typeface="Segoe UI Light"/>
                  </a:endParaRPr>
                </a:p>
              </p:txBody>
            </p:sp>
          </p:grpSp>
        </p:grpSp>
        <p:grpSp>
          <p:nvGrpSpPr>
            <p:cNvPr id="107" name="Group 105">
              <a:extLst>
                <a:ext uri="{FF2B5EF4-FFF2-40B4-BE49-F238E27FC236}">
                  <a16:creationId xmlns:a16="http://schemas.microsoft.com/office/drawing/2014/main" id="{5822E586-3034-4909-A1D3-70671866C1D7}"/>
                </a:ext>
              </a:extLst>
            </p:cNvPr>
            <p:cNvGrpSpPr/>
            <p:nvPr/>
          </p:nvGrpSpPr>
          <p:grpSpPr>
            <a:xfrm rot="16200000">
              <a:off x="7844048" y="3144165"/>
              <a:ext cx="275998" cy="275997"/>
              <a:chOff x="4921307" y="2111686"/>
              <a:chExt cx="309550" cy="309548"/>
            </a:xfrm>
          </p:grpSpPr>
          <p:sp>
            <p:nvSpPr>
              <p:cNvPr id="145" name="Oval 106">
                <a:extLst>
                  <a:ext uri="{FF2B5EF4-FFF2-40B4-BE49-F238E27FC236}">
                    <a16:creationId xmlns:a16="http://schemas.microsoft.com/office/drawing/2014/main" id="{E1FA2D01-BA0E-4318-A057-180919346F47}"/>
                  </a:ext>
                </a:extLst>
              </p:cNvPr>
              <p:cNvSpPr/>
              <p:nvPr/>
            </p:nvSpPr>
            <p:spPr>
              <a:xfrm>
                <a:off x="4921307" y="2111686"/>
                <a:ext cx="309550" cy="309548"/>
              </a:xfrm>
              <a:prstGeom prst="ellipse">
                <a:avLst/>
              </a:prstGeom>
              <a:solidFill>
                <a:srgbClr val="C6232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prstClr val="white"/>
                  </a:solidFill>
                  <a:effectLst/>
                  <a:uLnTx/>
                  <a:uFillTx/>
                  <a:latin typeface="Segoe UI Light"/>
                  <a:ea typeface="+mn-ea"/>
                  <a:cs typeface="+mn-cs"/>
                </a:endParaRPr>
              </a:p>
            </p:txBody>
          </p:sp>
          <p:grpSp>
            <p:nvGrpSpPr>
              <p:cNvPr id="146" name="Group 107">
                <a:extLst>
                  <a:ext uri="{FF2B5EF4-FFF2-40B4-BE49-F238E27FC236}">
                    <a16:creationId xmlns:a16="http://schemas.microsoft.com/office/drawing/2014/main" id="{EB919DC6-3577-4DB7-BF76-9FEDDD070356}"/>
                  </a:ext>
                </a:extLst>
              </p:cNvPr>
              <p:cNvGrpSpPr/>
              <p:nvPr/>
            </p:nvGrpSpPr>
            <p:grpSpPr>
              <a:xfrm>
                <a:off x="4965425" y="2156289"/>
                <a:ext cx="221312" cy="220342"/>
                <a:chOff x="842652" y="1771650"/>
                <a:chExt cx="213450" cy="212517"/>
              </a:xfrm>
            </p:grpSpPr>
            <p:sp>
              <p:nvSpPr>
                <p:cNvPr id="147" name="Oval 108">
                  <a:extLst>
                    <a:ext uri="{FF2B5EF4-FFF2-40B4-BE49-F238E27FC236}">
                      <a16:creationId xmlns:a16="http://schemas.microsoft.com/office/drawing/2014/main" id="{4D8BA40F-2D7F-46D6-AC78-5453ADF61756}"/>
                    </a:ext>
                  </a:extLst>
                </p:cNvPr>
                <p:cNvSpPr/>
                <p:nvPr/>
              </p:nvSpPr>
              <p:spPr>
                <a:xfrm>
                  <a:off x="843584" y="1771651"/>
                  <a:ext cx="212518" cy="212516"/>
                </a:xfrm>
                <a:prstGeom prst="ellipse">
                  <a:avLst/>
                </a:prstGeom>
                <a:solidFill>
                  <a:srgbClr val="C6232E"/>
                </a:solidFill>
                <a:ln w="12700" cap="flat" cmpd="sng" algn="ctr">
                  <a:noFill/>
                  <a:prstDash val="solid"/>
                  <a:miter lim="800000"/>
                </a:ln>
                <a:effectLst>
                  <a:outerShdw dist="25400" dir="2700000" algn="tl" rotWithShape="0">
                    <a:prstClr val="black">
                      <a:alpha val="30000"/>
                    </a:prstClr>
                  </a:outerShdw>
                </a:effectLst>
              </p:spPr>
              <p:txBody>
                <a:bodyPr rtlCol="0" anchor="ctr"/>
                <a:lstStyle/>
                <a:p>
                  <a:pPr algn="ctr"/>
                  <a:endParaRPr lang="id-ID" sz="1600" kern="0">
                    <a:solidFill>
                      <a:prstClr val="white"/>
                    </a:solidFill>
                    <a:latin typeface="Segoe UI Light"/>
                  </a:endParaRPr>
                </a:p>
              </p:txBody>
            </p:sp>
            <p:sp>
              <p:nvSpPr>
                <p:cNvPr id="148" name="Freeform 38">
                  <a:extLst>
                    <a:ext uri="{FF2B5EF4-FFF2-40B4-BE49-F238E27FC236}">
                      <a16:creationId xmlns:a16="http://schemas.microsoft.com/office/drawing/2014/main" id="{5AB2BDC7-4E8A-4731-8476-5782A7F8A53A}"/>
                    </a:ext>
                  </a:extLst>
                </p:cNvPr>
                <p:cNvSpPr>
                  <a:spLocks noEditPoints="1"/>
                </p:cNvSpPr>
                <p:nvPr/>
              </p:nvSpPr>
              <p:spPr bwMode="auto">
                <a:xfrm rot="5400000">
                  <a:off x="843119" y="1771183"/>
                  <a:ext cx="212516" cy="21345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9 w 96"/>
                    <a:gd name="T11" fmla="*/ 49 h 96"/>
                    <a:gd name="T12" fmla="*/ 71 w 96"/>
                    <a:gd name="T13" fmla="*/ 57 h 96"/>
                    <a:gd name="T14" fmla="*/ 70 w 96"/>
                    <a:gd name="T15" fmla="*/ 58 h 96"/>
                    <a:gd name="T16" fmla="*/ 69 w 96"/>
                    <a:gd name="T17" fmla="*/ 57 h 96"/>
                    <a:gd name="T18" fmla="*/ 56 w 96"/>
                    <a:gd name="T19" fmla="*/ 45 h 96"/>
                    <a:gd name="T20" fmla="*/ 56 w 96"/>
                    <a:gd name="T21" fmla="*/ 78 h 96"/>
                    <a:gd name="T22" fmla="*/ 54 w 96"/>
                    <a:gd name="T23" fmla="*/ 80 h 96"/>
                    <a:gd name="T24" fmla="*/ 42 w 96"/>
                    <a:gd name="T25" fmla="*/ 80 h 96"/>
                    <a:gd name="T26" fmla="*/ 40 w 96"/>
                    <a:gd name="T27" fmla="*/ 78 h 96"/>
                    <a:gd name="T28" fmla="*/ 40 w 96"/>
                    <a:gd name="T29" fmla="*/ 45 h 96"/>
                    <a:gd name="T30" fmla="*/ 27 w 96"/>
                    <a:gd name="T31" fmla="*/ 57 h 96"/>
                    <a:gd name="T32" fmla="*/ 26 w 96"/>
                    <a:gd name="T33" fmla="*/ 58 h 96"/>
                    <a:gd name="T34" fmla="*/ 25 w 96"/>
                    <a:gd name="T35" fmla="*/ 57 h 96"/>
                    <a:gd name="T36" fmla="*/ 17 w 96"/>
                    <a:gd name="T37" fmla="*/ 49 h 96"/>
                    <a:gd name="T38" fmla="*/ 17 w 96"/>
                    <a:gd name="T39" fmla="*/ 47 h 96"/>
                    <a:gd name="T40" fmla="*/ 47 w 96"/>
                    <a:gd name="T41" fmla="*/ 17 h 96"/>
                    <a:gd name="T42" fmla="*/ 49 w 96"/>
                    <a:gd name="T43" fmla="*/ 17 h 96"/>
                    <a:gd name="T44" fmla="*/ 79 w 96"/>
                    <a:gd name="T45" fmla="*/ 47 h 96"/>
                    <a:gd name="T46" fmla="*/ 79 w 96"/>
                    <a:gd name="T47" fmla="*/ 4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96">
                      <a:moveTo>
                        <a:pt x="48" y="0"/>
                      </a:moveTo>
                      <a:cubicBezTo>
                        <a:pt x="22" y="0"/>
                        <a:pt x="0" y="22"/>
                        <a:pt x="0" y="48"/>
                      </a:cubicBezTo>
                      <a:cubicBezTo>
                        <a:pt x="0" y="74"/>
                        <a:pt x="22" y="96"/>
                        <a:pt x="48" y="96"/>
                      </a:cubicBezTo>
                      <a:cubicBezTo>
                        <a:pt x="75" y="96"/>
                        <a:pt x="96" y="74"/>
                        <a:pt x="96" y="48"/>
                      </a:cubicBezTo>
                      <a:cubicBezTo>
                        <a:pt x="96" y="22"/>
                        <a:pt x="75" y="0"/>
                        <a:pt x="48" y="0"/>
                      </a:cubicBezTo>
                      <a:close/>
                      <a:moveTo>
                        <a:pt x="79" y="49"/>
                      </a:moveTo>
                      <a:cubicBezTo>
                        <a:pt x="71" y="57"/>
                        <a:pt x="71" y="57"/>
                        <a:pt x="71" y="57"/>
                      </a:cubicBezTo>
                      <a:cubicBezTo>
                        <a:pt x="71" y="58"/>
                        <a:pt x="71" y="58"/>
                        <a:pt x="70" y="58"/>
                      </a:cubicBezTo>
                      <a:cubicBezTo>
                        <a:pt x="69" y="58"/>
                        <a:pt x="69" y="58"/>
                        <a:pt x="69" y="57"/>
                      </a:cubicBezTo>
                      <a:cubicBezTo>
                        <a:pt x="56" y="45"/>
                        <a:pt x="56" y="45"/>
                        <a:pt x="56" y="45"/>
                      </a:cubicBezTo>
                      <a:cubicBezTo>
                        <a:pt x="56" y="78"/>
                        <a:pt x="56" y="78"/>
                        <a:pt x="56" y="78"/>
                      </a:cubicBezTo>
                      <a:cubicBezTo>
                        <a:pt x="56" y="79"/>
                        <a:pt x="55" y="80"/>
                        <a:pt x="54" y="80"/>
                      </a:cubicBezTo>
                      <a:cubicBezTo>
                        <a:pt x="42" y="80"/>
                        <a:pt x="42" y="80"/>
                        <a:pt x="42" y="80"/>
                      </a:cubicBezTo>
                      <a:cubicBezTo>
                        <a:pt x="41" y="80"/>
                        <a:pt x="40" y="79"/>
                        <a:pt x="40" y="78"/>
                      </a:cubicBezTo>
                      <a:cubicBezTo>
                        <a:pt x="40" y="45"/>
                        <a:pt x="40" y="45"/>
                        <a:pt x="40" y="45"/>
                      </a:cubicBezTo>
                      <a:cubicBezTo>
                        <a:pt x="27" y="57"/>
                        <a:pt x="27" y="57"/>
                        <a:pt x="27" y="57"/>
                      </a:cubicBezTo>
                      <a:cubicBezTo>
                        <a:pt x="27" y="58"/>
                        <a:pt x="27" y="58"/>
                        <a:pt x="26" y="58"/>
                      </a:cubicBezTo>
                      <a:cubicBezTo>
                        <a:pt x="26" y="58"/>
                        <a:pt x="25" y="58"/>
                        <a:pt x="25" y="57"/>
                      </a:cubicBezTo>
                      <a:cubicBezTo>
                        <a:pt x="17" y="49"/>
                        <a:pt x="17" y="49"/>
                        <a:pt x="17" y="49"/>
                      </a:cubicBezTo>
                      <a:cubicBezTo>
                        <a:pt x="16" y="49"/>
                        <a:pt x="16" y="47"/>
                        <a:pt x="17" y="47"/>
                      </a:cubicBezTo>
                      <a:cubicBezTo>
                        <a:pt x="47" y="17"/>
                        <a:pt x="47" y="17"/>
                        <a:pt x="47" y="17"/>
                      </a:cubicBezTo>
                      <a:cubicBezTo>
                        <a:pt x="47" y="16"/>
                        <a:pt x="49" y="16"/>
                        <a:pt x="49" y="17"/>
                      </a:cubicBezTo>
                      <a:cubicBezTo>
                        <a:pt x="79" y="47"/>
                        <a:pt x="79" y="47"/>
                        <a:pt x="79" y="47"/>
                      </a:cubicBezTo>
                      <a:cubicBezTo>
                        <a:pt x="80" y="47"/>
                        <a:pt x="80" y="49"/>
                        <a:pt x="79" y="49"/>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prstClr val="black"/>
                    </a:solidFill>
                    <a:effectLst/>
                    <a:uLnTx/>
                    <a:uFillTx/>
                    <a:latin typeface="Segoe UI Light"/>
                  </a:endParaRPr>
                </a:p>
              </p:txBody>
            </p:sp>
          </p:grpSp>
        </p:grpSp>
        <p:sp>
          <p:nvSpPr>
            <p:cNvPr id="108" name="Arc 63">
              <a:extLst>
                <a:ext uri="{FF2B5EF4-FFF2-40B4-BE49-F238E27FC236}">
                  <a16:creationId xmlns:a16="http://schemas.microsoft.com/office/drawing/2014/main" id="{308470D7-A849-4F64-B168-CABE64664CF7}"/>
                </a:ext>
              </a:extLst>
            </p:cNvPr>
            <p:cNvSpPr/>
            <p:nvPr/>
          </p:nvSpPr>
          <p:spPr>
            <a:xfrm rot="10800000">
              <a:off x="4457091" y="3245307"/>
              <a:ext cx="1019323" cy="1019321"/>
            </a:xfrm>
            <a:prstGeom prst="arc">
              <a:avLst/>
            </a:prstGeom>
            <a:ln w="206375"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80">
              <a:extLst>
                <a:ext uri="{FF2B5EF4-FFF2-40B4-BE49-F238E27FC236}">
                  <a16:creationId xmlns:a16="http://schemas.microsoft.com/office/drawing/2014/main" id="{91C9FB82-A3EC-4BC1-802B-5B71657B5BE9}"/>
                </a:ext>
              </a:extLst>
            </p:cNvPr>
            <p:cNvSpPr/>
            <p:nvPr/>
          </p:nvSpPr>
          <p:spPr>
            <a:xfrm>
              <a:off x="3437689" y="3303330"/>
              <a:ext cx="1019323" cy="1019321"/>
            </a:xfrm>
            <a:prstGeom prst="arc">
              <a:avLst/>
            </a:prstGeom>
            <a:ln w="206375" cap="flat">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10" name="Straight Connector 159">
              <a:extLst>
                <a:ext uri="{FF2B5EF4-FFF2-40B4-BE49-F238E27FC236}">
                  <a16:creationId xmlns:a16="http://schemas.microsoft.com/office/drawing/2014/main" id="{EE5C52CA-9FC1-41CC-A03B-D27CF3492AAB}"/>
                </a:ext>
              </a:extLst>
            </p:cNvPr>
            <p:cNvCxnSpPr>
              <a:cxnSpLocks/>
              <a:stCxn id="109" idx="0"/>
            </p:cNvCxnSpPr>
            <p:nvPr/>
          </p:nvCxnSpPr>
          <p:spPr>
            <a:xfrm flipH="1">
              <a:off x="3375160" y="3303330"/>
              <a:ext cx="572190" cy="192"/>
            </a:xfrm>
            <a:prstGeom prst="line">
              <a:avLst/>
            </a:prstGeom>
            <a:ln w="206375" cap="flat">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11" name="Group 126">
              <a:extLst>
                <a:ext uri="{FF2B5EF4-FFF2-40B4-BE49-F238E27FC236}">
                  <a16:creationId xmlns:a16="http://schemas.microsoft.com/office/drawing/2014/main" id="{1EBB3DF4-0A69-4E3A-A4F0-59A431176364}"/>
                </a:ext>
              </a:extLst>
            </p:cNvPr>
            <p:cNvGrpSpPr/>
            <p:nvPr/>
          </p:nvGrpSpPr>
          <p:grpSpPr>
            <a:xfrm>
              <a:off x="6859031" y="3729487"/>
              <a:ext cx="1070289" cy="1070289"/>
              <a:chOff x="554030" y="1828806"/>
              <a:chExt cx="4305292" cy="4305292"/>
            </a:xfrm>
          </p:grpSpPr>
          <p:sp>
            <p:nvSpPr>
              <p:cNvPr id="143" name="Oval 128">
                <a:extLst>
                  <a:ext uri="{FF2B5EF4-FFF2-40B4-BE49-F238E27FC236}">
                    <a16:creationId xmlns:a16="http://schemas.microsoft.com/office/drawing/2014/main" id="{CD06A28B-E2D0-40E5-8B2C-27D018B7E393}"/>
                  </a:ext>
                </a:extLst>
              </p:cNvPr>
              <p:cNvSpPr/>
              <p:nvPr/>
            </p:nvSpPr>
            <p:spPr>
              <a:xfrm>
                <a:off x="554030" y="1828806"/>
                <a:ext cx="4305292" cy="4305292"/>
              </a:xfrm>
              <a:prstGeom prst="ellipse">
                <a:avLst/>
              </a:prstGeom>
              <a:solidFill>
                <a:srgbClr val="FAAF40"/>
              </a:solidFill>
              <a:ln>
                <a:noFill/>
              </a:ln>
              <a:effectLst>
                <a:outerShdw dist="762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4" name="Oval 129">
                <a:extLst>
                  <a:ext uri="{FF2B5EF4-FFF2-40B4-BE49-F238E27FC236}">
                    <a16:creationId xmlns:a16="http://schemas.microsoft.com/office/drawing/2014/main" id="{8F97BB07-4562-46DB-892E-08DA5CAFDDCB}"/>
                  </a:ext>
                </a:extLst>
              </p:cNvPr>
              <p:cNvSpPr/>
              <p:nvPr/>
            </p:nvSpPr>
            <p:spPr>
              <a:xfrm>
                <a:off x="1097713" y="2372498"/>
                <a:ext cx="3217932" cy="3217919"/>
              </a:xfrm>
              <a:prstGeom prst="ellipse">
                <a:avLst/>
              </a:prstGeom>
              <a:solidFill>
                <a:schemeClr val="tx1">
                  <a:lumMod val="65000"/>
                  <a:lumOff val="35000"/>
                </a:schemeClr>
              </a:solidFill>
              <a:ln>
                <a:noFill/>
              </a:ln>
              <a:effectLst>
                <a:outerShdw dist="508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13" name="Group 131">
              <a:extLst>
                <a:ext uri="{FF2B5EF4-FFF2-40B4-BE49-F238E27FC236}">
                  <a16:creationId xmlns:a16="http://schemas.microsoft.com/office/drawing/2014/main" id="{D49F6C89-9698-476D-8E06-1659E4799A03}"/>
                </a:ext>
              </a:extLst>
            </p:cNvPr>
            <p:cNvGrpSpPr/>
            <p:nvPr/>
          </p:nvGrpSpPr>
          <p:grpSpPr>
            <a:xfrm>
              <a:off x="9210515" y="3729487"/>
              <a:ext cx="1070289" cy="1070289"/>
              <a:chOff x="554030" y="1828806"/>
              <a:chExt cx="4305292" cy="4305292"/>
            </a:xfrm>
          </p:grpSpPr>
          <p:sp>
            <p:nvSpPr>
              <p:cNvPr id="141" name="Oval 133">
                <a:extLst>
                  <a:ext uri="{FF2B5EF4-FFF2-40B4-BE49-F238E27FC236}">
                    <a16:creationId xmlns:a16="http://schemas.microsoft.com/office/drawing/2014/main" id="{FD5AB200-FD31-4CF6-A730-32E8FEE3CCE1}"/>
                  </a:ext>
                </a:extLst>
              </p:cNvPr>
              <p:cNvSpPr/>
              <p:nvPr/>
            </p:nvSpPr>
            <p:spPr>
              <a:xfrm>
                <a:off x="554030" y="1828806"/>
                <a:ext cx="4305292" cy="4305292"/>
              </a:xfrm>
              <a:prstGeom prst="ellipse">
                <a:avLst/>
              </a:prstGeom>
              <a:solidFill>
                <a:srgbClr val="FAAF40"/>
              </a:solidFill>
              <a:ln>
                <a:noFill/>
              </a:ln>
              <a:effectLst>
                <a:outerShdw dist="762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2" name="Oval 134">
                <a:extLst>
                  <a:ext uri="{FF2B5EF4-FFF2-40B4-BE49-F238E27FC236}">
                    <a16:creationId xmlns:a16="http://schemas.microsoft.com/office/drawing/2014/main" id="{BBD966D6-5A07-4B13-9F16-E29A8CBD1DA3}"/>
                  </a:ext>
                </a:extLst>
              </p:cNvPr>
              <p:cNvSpPr/>
              <p:nvPr/>
            </p:nvSpPr>
            <p:spPr>
              <a:xfrm>
                <a:off x="1097714" y="2372498"/>
                <a:ext cx="3217932" cy="3217920"/>
              </a:xfrm>
              <a:prstGeom prst="ellipse">
                <a:avLst/>
              </a:prstGeom>
              <a:solidFill>
                <a:schemeClr val="tx1">
                  <a:lumMod val="65000"/>
                  <a:lumOff val="35000"/>
                </a:schemeClr>
              </a:solidFill>
              <a:ln>
                <a:noFill/>
              </a:ln>
              <a:effectLst>
                <a:outerShdw dist="508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5" name="Group 216">
              <a:extLst>
                <a:ext uri="{FF2B5EF4-FFF2-40B4-BE49-F238E27FC236}">
                  <a16:creationId xmlns:a16="http://schemas.microsoft.com/office/drawing/2014/main" id="{C54654BF-69DA-4E8E-8F2D-A0F805DA1B1D}"/>
                </a:ext>
              </a:extLst>
            </p:cNvPr>
            <p:cNvGrpSpPr/>
            <p:nvPr/>
          </p:nvGrpSpPr>
          <p:grpSpPr>
            <a:xfrm>
              <a:off x="3877237" y="3729487"/>
              <a:ext cx="2482928" cy="1821003"/>
              <a:chOff x="2707574" y="3729487"/>
              <a:chExt cx="2482928" cy="1821003"/>
            </a:xfrm>
          </p:grpSpPr>
          <p:grpSp>
            <p:nvGrpSpPr>
              <p:cNvPr id="136" name="Group 120">
                <a:extLst>
                  <a:ext uri="{FF2B5EF4-FFF2-40B4-BE49-F238E27FC236}">
                    <a16:creationId xmlns:a16="http://schemas.microsoft.com/office/drawing/2014/main" id="{EFFE2930-59FD-4BED-A6CA-57CF72A4F454}"/>
                  </a:ext>
                </a:extLst>
              </p:cNvPr>
              <p:cNvGrpSpPr/>
              <p:nvPr/>
            </p:nvGrpSpPr>
            <p:grpSpPr>
              <a:xfrm>
                <a:off x="3337880" y="3729487"/>
                <a:ext cx="1070289" cy="1070289"/>
                <a:chOff x="554030" y="1828806"/>
                <a:chExt cx="4305292" cy="4305292"/>
              </a:xfrm>
            </p:grpSpPr>
            <p:sp>
              <p:nvSpPr>
                <p:cNvPr id="139" name="Oval 121">
                  <a:extLst>
                    <a:ext uri="{FF2B5EF4-FFF2-40B4-BE49-F238E27FC236}">
                      <a16:creationId xmlns:a16="http://schemas.microsoft.com/office/drawing/2014/main" id="{F25157FB-161C-4ABA-8EE8-DFDB6D6EF71A}"/>
                    </a:ext>
                  </a:extLst>
                </p:cNvPr>
                <p:cNvSpPr/>
                <p:nvPr/>
              </p:nvSpPr>
              <p:spPr>
                <a:xfrm>
                  <a:off x="554030" y="1828806"/>
                  <a:ext cx="4305292" cy="4305292"/>
                </a:xfrm>
                <a:prstGeom prst="ellipse">
                  <a:avLst/>
                </a:prstGeom>
                <a:solidFill>
                  <a:srgbClr val="FAAF40"/>
                </a:solidFill>
                <a:ln>
                  <a:noFill/>
                </a:ln>
                <a:effectLst>
                  <a:outerShdw dist="762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0" name="Oval 122">
                  <a:extLst>
                    <a:ext uri="{FF2B5EF4-FFF2-40B4-BE49-F238E27FC236}">
                      <a16:creationId xmlns:a16="http://schemas.microsoft.com/office/drawing/2014/main" id="{0BBD9FAD-18A6-4B82-85C5-0AB1620A3A53}"/>
                    </a:ext>
                  </a:extLst>
                </p:cNvPr>
                <p:cNvSpPr/>
                <p:nvPr/>
              </p:nvSpPr>
              <p:spPr>
                <a:xfrm>
                  <a:off x="1097713" y="2372498"/>
                  <a:ext cx="3217932" cy="3217919"/>
                </a:xfrm>
                <a:prstGeom prst="ellipse">
                  <a:avLst/>
                </a:prstGeom>
                <a:solidFill>
                  <a:schemeClr val="tx1">
                    <a:lumMod val="65000"/>
                    <a:lumOff val="35000"/>
                  </a:schemeClr>
                </a:solidFill>
                <a:ln>
                  <a:noFill/>
                </a:ln>
                <a:effectLst>
                  <a:outerShdw dist="508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38" name="TextBox 168">
                <a:extLst>
                  <a:ext uri="{FF2B5EF4-FFF2-40B4-BE49-F238E27FC236}">
                    <a16:creationId xmlns:a16="http://schemas.microsoft.com/office/drawing/2014/main" id="{ADAF09D2-A678-4582-860A-554265A41D4D}"/>
                  </a:ext>
                </a:extLst>
              </p:cNvPr>
              <p:cNvSpPr txBox="1"/>
              <p:nvPr/>
            </p:nvSpPr>
            <p:spPr>
              <a:xfrm>
                <a:off x="2707574" y="4934937"/>
                <a:ext cx="2482928" cy="615553"/>
              </a:xfrm>
              <a:prstGeom prst="rect">
                <a:avLst/>
              </a:prstGeom>
              <a:noFill/>
            </p:spPr>
            <p:txBody>
              <a:bodyPr wrap="square" lIns="0" tIns="0" rIns="0" bIns="0" rtlCol="0" anchor="ctr">
                <a:spAutoFit/>
              </a:bodyPr>
              <a:lstStyle/>
              <a:p>
                <a:pPr algn="ctr"/>
                <a:r>
                  <a:rPr lang="en-US" sz="2000" dirty="0">
                    <a:solidFill>
                      <a:schemeClr val="bg1"/>
                    </a:solidFill>
                    <a:latin typeface="Segoe UI Light" panose="020B0502040204020203" pitchFamily="34" charset="0"/>
                    <a:cs typeface="Segoe UI Light" panose="020B0502040204020203" pitchFamily="34" charset="0"/>
                  </a:rPr>
                  <a:t>Raising Research Questions</a:t>
                </a:r>
              </a:p>
            </p:txBody>
          </p:sp>
        </p:grpSp>
        <p:sp>
          <p:nvSpPr>
            <p:cNvPr id="116" name="TextBox 169">
              <a:extLst>
                <a:ext uri="{FF2B5EF4-FFF2-40B4-BE49-F238E27FC236}">
                  <a16:creationId xmlns:a16="http://schemas.microsoft.com/office/drawing/2014/main" id="{664AF887-C232-4A4E-BAC0-44749A946EDC}"/>
                </a:ext>
              </a:extLst>
            </p:cNvPr>
            <p:cNvSpPr txBox="1"/>
            <p:nvPr/>
          </p:nvSpPr>
          <p:spPr>
            <a:xfrm>
              <a:off x="6622332" y="4951909"/>
              <a:ext cx="1543692" cy="307777"/>
            </a:xfrm>
            <a:prstGeom prst="rect">
              <a:avLst/>
            </a:prstGeom>
            <a:noFill/>
          </p:spPr>
          <p:txBody>
            <a:bodyPr wrap="none" lIns="0" tIns="0" rIns="0" bIns="0" rtlCol="0" anchor="ctr">
              <a:spAutoFit/>
            </a:bodyPr>
            <a:lstStyle/>
            <a:p>
              <a:pPr algn="ctr"/>
              <a:r>
                <a:rPr lang="en-US" sz="2000" dirty="0">
                  <a:solidFill>
                    <a:schemeClr val="bg1"/>
                  </a:solidFill>
                  <a:latin typeface="Segoe UI Light" panose="020B0502040204020203" pitchFamily="34" charset="0"/>
                  <a:cs typeface="Segoe UI Light" panose="020B0502040204020203" pitchFamily="34" charset="0"/>
                </a:rPr>
                <a:t>Data Handling</a:t>
              </a:r>
            </a:p>
          </p:txBody>
        </p:sp>
        <p:sp>
          <p:nvSpPr>
            <p:cNvPr id="117" name="TextBox 170">
              <a:extLst>
                <a:ext uri="{FF2B5EF4-FFF2-40B4-BE49-F238E27FC236}">
                  <a16:creationId xmlns:a16="http://schemas.microsoft.com/office/drawing/2014/main" id="{6D31A99B-BAB2-4979-A929-455F6B6C5C4C}"/>
                </a:ext>
              </a:extLst>
            </p:cNvPr>
            <p:cNvSpPr txBox="1"/>
            <p:nvPr/>
          </p:nvSpPr>
          <p:spPr>
            <a:xfrm>
              <a:off x="8789058" y="4951909"/>
              <a:ext cx="1913216" cy="307777"/>
            </a:xfrm>
            <a:prstGeom prst="rect">
              <a:avLst/>
            </a:prstGeom>
            <a:noFill/>
          </p:spPr>
          <p:txBody>
            <a:bodyPr wrap="none" lIns="0" tIns="0" rIns="0" bIns="0" rtlCol="0" anchor="ctr">
              <a:spAutoFit/>
            </a:bodyPr>
            <a:lstStyle/>
            <a:p>
              <a:pPr algn="ctr"/>
              <a:r>
                <a:rPr lang="en-US" sz="2000" dirty="0">
                  <a:solidFill>
                    <a:schemeClr val="bg1"/>
                  </a:solidFill>
                  <a:latin typeface="Segoe UI Light" panose="020B0502040204020203" pitchFamily="34" charset="0"/>
                  <a:cs typeface="Segoe UI Light" panose="020B0502040204020203" pitchFamily="34" charset="0"/>
                </a:rPr>
                <a:t>Machine Learning</a:t>
              </a:r>
            </a:p>
          </p:txBody>
        </p:sp>
        <p:grpSp>
          <p:nvGrpSpPr>
            <p:cNvPr id="118" name="Group 215">
              <a:extLst>
                <a:ext uri="{FF2B5EF4-FFF2-40B4-BE49-F238E27FC236}">
                  <a16:creationId xmlns:a16="http://schemas.microsoft.com/office/drawing/2014/main" id="{44B2515E-DD97-4315-A042-C7C989A652AC}"/>
                </a:ext>
              </a:extLst>
            </p:cNvPr>
            <p:cNvGrpSpPr/>
            <p:nvPr/>
          </p:nvGrpSpPr>
          <p:grpSpPr>
            <a:xfrm>
              <a:off x="5487366" y="1402932"/>
              <a:ext cx="1506824" cy="1474625"/>
              <a:chOff x="4317703" y="1402932"/>
              <a:chExt cx="1506824" cy="1474625"/>
            </a:xfrm>
          </p:grpSpPr>
          <p:sp>
            <p:nvSpPr>
              <p:cNvPr id="131" name="TextBox 173">
                <a:extLst>
                  <a:ext uri="{FF2B5EF4-FFF2-40B4-BE49-F238E27FC236}">
                    <a16:creationId xmlns:a16="http://schemas.microsoft.com/office/drawing/2014/main" id="{00B2DB30-C3C9-4096-BE4F-D39681221FF6}"/>
                  </a:ext>
                </a:extLst>
              </p:cNvPr>
              <p:cNvSpPr txBox="1"/>
              <p:nvPr/>
            </p:nvSpPr>
            <p:spPr>
              <a:xfrm>
                <a:off x="4317703" y="1402932"/>
                <a:ext cx="1506824" cy="307777"/>
              </a:xfrm>
              <a:prstGeom prst="rect">
                <a:avLst/>
              </a:prstGeom>
              <a:noFill/>
            </p:spPr>
            <p:txBody>
              <a:bodyPr wrap="none" lIns="0" tIns="0" rIns="0" bIns="0" rtlCol="0" anchor="ctr">
                <a:spAutoFit/>
              </a:bodyPr>
              <a:lstStyle/>
              <a:p>
                <a:pPr algn="ctr"/>
                <a:r>
                  <a:rPr lang="en-US" sz="2000" dirty="0">
                    <a:solidFill>
                      <a:schemeClr val="bg1"/>
                    </a:solidFill>
                    <a:latin typeface="Segoe UI Light" panose="020B0502040204020203" pitchFamily="34" charset="0"/>
                    <a:cs typeface="Segoe UI Light" panose="020B0502040204020203" pitchFamily="34" charset="0"/>
                  </a:rPr>
                  <a:t>Data Scraping</a:t>
                </a:r>
              </a:p>
            </p:txBody>
          </p:sp>
          <p:grpSp>
            <p:nvGrpSpPr>
              <p:cNvPr id="132" name="Group 141">
                <a:extLst>
                  <a:ext uri="{FF2B5EF4-FFF2-40B4-BE49-F238E27FC236}">
                    <a16:creationId xmlns:a16="http://schemas.microsoft.com/office/drawing/2014/main" id="{ED161A0D-A663-44D9-A9C6-77496956F87A}"/>
                  </a:ext>
                </a:extLst>
              </p:cNvPr>
              <p:cNvGrpSpPr/>
              <p:nvPr/>
            </p:nvGrpSpPr>
            <p:grpSpPr>
              <a:xfrm>
                <a:off x="4513623" y="1807268"/>
                <a:ext cx="1070289" cy="1070289"/>
                <a:chOff x="554030" y="1828806"/>
                <a:chExt cx="4305292" cy="4305292"/>
              </a:xfrm>
            </p:grpSpPr>
            <p:sp>
              <p:nvSpPr>
                <p:cNvPr id="134" name="Oval 143">
                  <a:extLst>
                    <a:ext uri="{FF2B5EF4-FFF2-40B4-BE49-F238E27FC236}">
                      <a16:creationId xmlns:a16="http://schemas.microsoft.com/office/drawing/2014/main" id="{A9A7757D-092F-428F-ADA3-F175D12C50DA}"/>
                    </a:ext>
                  </a:extLst>
                </p:cNvPr>
                <p:cNvSpPr/>
                <p:nvPr/>
              </p:nvSpPr>
              <p:spPr>
                <a:xfrm>
                  <a:off x="554030" y="1828806"/>
                  <a:ext cx="4305292" cy="4305292"/>
                </a:xfrm>
                <a:prstGeom prst="ellipse">
                  <a:avLst/>
                </a:prstGeom>
                <a:solidFill>
                  <a:srgbClr val="FAAF40"/>
                </a:solidFill>
                <a:ln>
                  <a:noFill/>
                </a:ln>
                <a:effectLst>
                  <a:outerShdw dist="762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44">
                  <a:extLst>
                    <a:ext uri="{FF2B5EF4-FFF2-40B4-BE49-F238E27FC236}">
                      <a16:creationId xmlns:a16="http://schemas.microsoft.com/office/drawing/2014/main" id="{1096910A-AC4C-485C-B741-8588E134E648}"/>
                    </a:ext>
                  </a:extLst>
                </p:cNvPr>
                <p:cNvSpPr/>
                <p:nvPr/>
              </p:nvSpPr>
              <p:spPr>
                <a:xfrm>
                  <a:off x="1097713" y="2372498"/>
                  <a:ext cx="3217932" cy="3217919"/>
                </a:xfrm>
                <a:prstGeom prst="ellipse">
                  <a:avLst/>
                </a:prstGeom>
                <a:solidFill>
                  <a:schemeClr val="tx1">
                    <a:lumMod val="65000"/>
                    <a:lumOff val="35000"/>
                  </a:schemeClr>
                </a:solidFill>
                <a:ln>
                  <a:noFill/>
                </a:ln>
                <a:effectLst>
                  <a:outerShdw dist="508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9" name="Group 214">
              <a:extLst>
                <a:ext uri="{FF2B5EF4-FFF2-40B4-BE49-F238E27FC236}">
                  <a16:creationId xmlns:a16="http://schemas.microsoft.com/office/drawing/2014/main" id="{7D7B00F2-DC47-46A0-A9C9-56F47E3F56AB}"/>
                </a:ext>
              </a:extLst>
            </p:cNvPr>
            <p:cNvGrpSpPr/>
            <p:nvPr/>
          </p:nvGrpSpPr>
          <p:grpSpPr>
            <a:xfrm>
              <a:off x="8034772" y="1422014"/>
              <a:ext cx="1070289" cy="1455543"/>
              <a:chOff x="6865109" y="1422014"/>
              <a:chExt cx="1070289" cy="1455543"/>
            </a:xfrm>
          </p:grpSpPr>
          <p:sp>
            <p:nvSpPr>
              <p:cNvPr id="126" name="TextBox 174">
                <a:extLst>
                  <a:ext uri="{FF2B5EF4-FFF2-40B4-BE49-F238E27FC236}">
                    <a16:creationId xmlns:a16="http://schemas.microsoft.com/office/drawing/2014/main" id="{53C9AB61-4F2B-4D6E-9661-55B3C144C86E}"/>
                  </a:ext>
                </a:extLst>
              </p:cNvPr>
              <p:cNvSpPr txBox="1"/>
              <p:nvPr/>
            </p:nvSpPr>
            <p:spPr>
              <a:xfrm>
                <a:off x="7171696" y="1422014"/>
                <a:ext cx="457113" cy="307777"/>
              </a:xfrm>
              <a:prstGeom prst="rect">
                <a:avLst/>
              </a:prstGeom>
              <a:noFill/>
            </p:spPr>
            <p:txBody>
              <a:bodyPr wrap="none" lIns="0" tIns="0" rIns="0" bIns="0" rtlCol="0" anchor="ctr">
                <a:spAutoFit/>
              </a:bodyPr>
              <a:lstStyle/>
              <a:p>
                <a:pPr algn="ctr"/>
                <a:r>
                  <a:rPr lang="en-US" sz="2000" dirty="0">
                    <a:solidFill>
                      <a:schemeClr val="bg1"/>
                    </a:solidFill>
                    <a:latin typeface="Segoe UI Light" panose="020B0502040204020203" pitchFamily="34" charset="0"/>
                    <a:cs typeface="Segoe UI Light" panose="020B0502040204020203" pitchFamily="34" charset="0"/>
                  </a:rPr>
                  <a:t>EDA</a:t>
                </a:r>
              </a:p>
            </p:txBody>
          </p:sp>
          <p:grpSp>
            <p:nvGrpSpPr>
              <p:cNvPr id="127" name="Group 146">
                <a:extLst>
                  <a:ext uri="{FF2B5EF4-FFF2-40B4-BE49-F238E27FC236}">
                    <a16:creationId xmlns:a16="http://schemas.microsoft.com/office/drawing/2014/main" id="{3BBDE75E-A69F-410E-BE51-D7A721E7A8AD}"/>
                  </a:ext>
                </a:extLst>
              </p:cNvPr>
              <p:cNvGrpSpPr/>
              <p:nvPr/>
            </p:nvGrpSpPr>
            <p:grpSpPr>
              <a:xfrm>
                <a:off x="6865109" y="1807268"/>
                <a:ext cx="1070289" cy="1070289"/>
                <a:chOff x="554030" y="1828806"/>
                <a:chExt cx="4305292" cy="4305292"/>
              </a:xfrm>
            </p:grpSpPr>
            <p:sp>
              <p:nvSpPr>
                <p:cNvPr id="129" name="Oval 148">
                  <a:extLst>
                    <a:ext uri="{FF2B5EF4-FFF2-40B4-BE49-F238E27FC236}">
                      <a16:creationId xmlns:a16="http://schemas.microsoft.com/office/drawing/2014/main" id="{41E5098A-25C1-4CC2-9A54-31597DBEF635}"/>
                    </a:ext>
                  </a:extLst>
                </p:cNvPr>
                <p:cNvSpPr/>
                <p:nvPr/>
              </p:nvSpPr>
              <p:spPr>
                <a:xfrm>
                  <a:off x="554030" y="1828806"/>
                  <a:ext cx="4305292" cy="4305292"/>
                </a:xfrm>
                <a:prstGeom prst="ellipse">
                  <a:avLst/>
                </a:prstGeom>
                <a:solidFill>
                  <a:srgbClr val="FAAF40"/>
                </a:solidFill>
                <a:ln>
                  <a:noFill/>
                </a:ln>
                <a:effectLst>
                  <a:outerShdw dist="762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0" name="Oval 149">
                  <a:extLst>
                    <a:ext uri="{FF2B5EF4-FFF2-40B4-BE49-F238E27FC236}">
                      <a16:creationId xmlns:a16="http://schemas.microsoft.com/office/drawing/2014/main" id="{A4AA20E6-52C3-4902-B09C-020A774E36C4}"/>
                    </a:ext>
                  </a:extLst>
                </p:cNvPr>
                <p:cNvSpPr/>
                <p:nvPr/>
              </p:nvSpPr>
              <p:spPr>
                <a:xfrm>
                  <a:off x="1097713" y="2372498"/>
                  <a:ext cx="3217932" cy="3217919"/>
                </a:xfrm>
                <a:prstGeom prst="ellipse">
                  <a:avLst/>
                </a:prstGeom>
                <a:solidFill>
                  <a:schemeClr val="tx1">
                    <a:lumMod val="65000"/>
                    <a:lumOff val="35000"/>
                  </a:schemeClr>
                </a:solidFill>
                <a:ln>
                  <a:noFill/>
                </a:ln>
                <a:effectLst>
                  <a:outerShdw dist="508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120" name="Group 213">
              <a:extLst>
                <a:ext uri="{FF2B5EF4-FFF2-40B4-BE49-F238E27FC236}">
                  <a16:creationId xmlns:a16="http://schemas.microsoft.com/office/drawing/2014/main" id="{E820FD8A-74D4-4BDD-AD94-856DBC3C7301}"/>
                </a:ext>
              </a:extLst>
            </p:cNvPr>
            <p:cNvGrpSpPr/>
            <p:nvPr/>
          </p:nvGrpSpPr>
          <p:grpSpPr>
            <a:xfrm>
              <a:off x="10333533" y="1402932"/>
              <a:ext cx="1279196" cy="1474625"/>
              <a:chOff x="9163870" y="1402932"/>
              <a:chExt cx="1279196" cy="1474625"/>
            </a:xfrm>
          </p:grpSpPr>
          <p:sp>
            <p:nvSpPr>
              <p:cNvPr id="121" name="TextBox 175">
                <a:extLst>
                  <a:ext uri="{FF2B5EF4-FFF2-40B4-BE49-F238E27FC236}">
                    <a16:creationId xmlns:a16="http://schemas.microsoft.com/office/drawing/2014/main" id="{AFAEC508-299D-48F4-8D4A-E6B46299D236}"/>
                  </a:ext>
                </a:extLst>
              </p:cNvPr>
              <p:cNvSpPr txBox="1"/>
              <p:nvPr/>
            </p:nvSpPr>
            <p:spPr>
              <a:xfrm>
                <a:off x="9163870" y="1402932"/>
                <a:ext cx="1279196" cy="307777"/>
              </a:xfrm>
              <a:prstGeom prst="rect">
                <a:avLst/>
              </a:prstGeom>
              <a:noFill/>
            </p:spPr>
            <p:txBody>
              <a:bodyPr wrap="none" lIns="0" tIns="0" rIns="0" bIns="0" rtlCol="0" anchor="ctr">
                <a:spAutoFit/>
              </a:bodyPr>
              <a:lstStyle/>
              <a:p>
                <a:pPr algn="ctr"/>
                <a:r>
                  <a:rPr lang="en-US" sz="2000" dirty="0">
                    <a:solidFill>
                      <a:schemeClr val="bg1"/>
                    </a:solidFill>
                    <a:latin typeface="Segoe UI Light" panose="020B0502040204020203" pitchFamily="34" charset="0"/>
                    <a:cs typeface="Segoe UI Light" panose="020B0502040204020203" pitchFamily="34" charset="0"/>
                  </a:rPr>
                  <a:t>Conclusions</a:t>
                </a:r>
              </a:p>
            </p:txBody>
          </p:sp>
          <p:grpSp>
            <p:nvGrpSpPr>
              <p:cNvPr id="122" name="Group 151">
                <a:extLst>
                  <a:ext uri="{FF2B5EF4-FFF2-40B4-BE49-F238E27FC236}">
                    <a16:creationId xmlns:a16="http://schemas.microsoft.com/office/drawing/2014/main" id="{C1EC7CA2-CBF7-445D-BA69-52555F69141C}"/>
                  </a:ext>
                </a:extLst>
              </p:cNvPr>
              <p:cNvGrpSpPr/>
              <p:nvPr/>
            </p:nvGrpSpPr>
            <p:grpSpPr>
              <a:xfrm>
                <a:off x="9216597" y="1807268"/>
                <a:ext cx="1070289" cy="1070289"/>
                <a:chOff x="554030" y="1828806"/>
                <a:chExt cx="4305292" cy="4305292"/>
              </a:xfrm>
            </p:grpSpPr>
            <p:sp>
              <p:nvSpPr>
                <p:cNvPr id="124" name="Oval 153">
                  <a:extLst>
                    <a:ext uri="{FF2B5EF4-FFF2-40B4-BE49-F238E27FC236}">
                      <a16:creationId xmlns:a16="http://schemas.microsoft.com/office/drawing/2014/main" id="{48F96494-A8FC-4AC7-A8F0-FD2F765CEB27}"/>
                    </a:ext>
                  </a:extLst>
                </p:cNvPr>
                <p:cNvSpPr/>
                <p:nvPr/>
              </p:nvSpPr>
              <p:spPr>
                <a:xfrm>
                  <a:off x="554030" y="1828806"/>
                  <a:ext cx="4305292" cy="4305292"/>
                </a:xfrm>
                <a:prstGeom prst="ellipse">
                  <a:avLst/>
                </a:prstGeom>
                <a:solidFill>
                  <a:srgbClr val="FAAF40"/>
                </a:solidFill>
                <a:ln>
                  <a:noFill/>
                </a:ln>
                <a:effectLst>
                  <a:outerShdw dist="762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5" name="Oval 154">
                  <a:extLst>
                    <a:ext uri="{FF2B5EF4-FFF2-40B4-BE49-F238E27FC236}">
                      <a16:creationId xmlns:a16="http://schemas.microsoft.com/office/drawing/2014/main" id="{14437162-95C6-4508-ADFF-AC83490BFC50}"/>
                    </a:ext>
                  </a:extLst>
                </p:cNvPr>
                <p:cNvSpPr/>
                <p:nvPr/>
              </p:nvSpPr>
              <p:spPr>
                <a:xfrm>
                  <a:off x="1097714" y="2372498"/>
                  <a:ext cx="3217932" cy="3217920"/>
                </a:xfrm>
                <a:prstGeom prst="ellipse">
                  <a:avLst/>
                </a:prstGeom>
                <a:solidFill>
                  <a:schemeClr val="tx1">
                    <a:lumMod val="65000"/>
                    <a:lumOff val="35000"/>
                  </a:schemeClr>
                </a:solidFill>
                <a:ln>
                  <a:noFill/>
                </a:ln>
                <a:effectLst>
                  <a:outerShdw dist="508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grpSp>
      <p:sp>
        <p:nvSpPr>
          <p:cNvPr id="180" name="Rectangle: Top Corners Rounded 201">
            <a:extLst>
              <a:ext uri="{FF2B5EF4-FFF2-40B4-BE49-F238E27FC236}">
                <a16:creationId xmlns:a16="http://schemas.microsoft.com/office/drawing/2014/main" id="{EF9339FF-81CA-4469-A586-D397EDB64F67}"/>
              </a:ext>
            </a:extLst>
          </p:cNvPr>
          <p:cNvSpPr/>
          <p:nvPr/>
        </p:nvSpPr>
        <p:spPr>
          <a:xfrm rot="5400000">
            <a:off x="1652695" y="1215253"/>
            <a:ext cx="794954" cy="4100344"/>
          </a:xfrm>
          <a:prstGeom prst="round2SameRect">
            <a:avLst>
              <a:gd name="adj1" fmla="val 50000"/>
              <a:gd name="adj2" fmla="val 0"/>
            </a:avLst>
          </a:prstGeom>
          <a:solidFill>
            <a:srgbClr val="C6232E"/>
          </a:solidFill>
          <a:ln>
            <a:noFill/>
          </a:ln>
          <a:effectLst>
            <a:outerShdw dist="889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Title 60">
            <a:extLst>
              <a:ext uri="{FF2B5EF4-FFF2-40B4-BE49-F238E27FC236}">
                <a16:creationId xmlns:a16="http://schemas.microsoft.com/office/drawing/2014/main" id="{4EB59AE3-7E05-4F7E-B836-F50B44461C5E}"/>
              </a:ext>
            </a:extLst>
          </p:cNvPr>
          <p:cNvSpPr txBox="1">
            <a:spLocks/>
          </p:cNvSpPr>
          <p:nvPr/>
        </p:nvSpPr>
        <p:spPr>
          <a:xfrm>
            <a:off x="1772263" y="2969960"/>
            <a:ext cx="1867499" cy="590931"/>
          </a:xfrm>
          <a:prstGeom prst="rect">
            <a:avLst/>
          </a:prstGeom>
          <a:ln>
            <a:noFill/>
          </a:ln>
          <a:effectLst>
            <a:outerShdw dist="38100" dir="2700000" algn="t" rotWithShape="0">
              <a:prstClr val="black">
                <a:alpha val="30000"/>
              </a:prstClr>
            </a:outerShdw>
          </a:effectLst>
        </p:spPr>
        <p:txBody>
          <a:bodyPr vert="horz" wrap="square" lIns="0" tIns="45720" rIns="0" bIns="45720" rtlCol="0" anchor="ctr">
            <a:spAutoFit/>
          </a:bodyPr>
          <a:lstStyle>
            <a:lvl1pPr marL="0" algn="l" defTabSz="914400" rtl="0" eaLnBrk="1" latinLnBrk="0" hangingPunct="1">
              <a:lnSpc>
                <a:spcPct val="90000"/>
              </a:lnSpc>
              <a:spcBef>
                <a:spcPct val="0"/>
              </a:spcBef>
              <a:buNone/>
              <a:defRPr lang="id-ID" sz="3600" b="1" i="1" kern="1200" dirty="0">
                <a:solidFill>
                  <a:schemeClr val="bg1"/>
                </a:solidFill>
                <a:effectLst>
                  <a:outerShdw blurRad="50800" dist="38100" dir="2700000" algn="tl" rotWithShape="0">
                    <a:prstClr val="black">
                      <a:alpha val="40000"/>
                    </a:prstClr>
                  </a:outerShdw>
                </a:effectLst>
                <a:latin typeface="Segoe UI" panose="020B0502040204020203" pitchFamily="34" charset="0"/>
                <a:ea typeface="+mn-ea"/>
                <a:cs typeface="Segoe UI" panose="020B0502040204020203" pitchFamily="34" charset="0"/>
              </a:defRPr>
            </a:lvl1pPr>
          </a:lstStyle>
          <a:p>
            <a:r>
              <a:rPr lang="en-US" i="0" dirty="0">
                <a:solidFill>
                  <a:sysClr val="window" lastClr="FFFFFF"/>
                </a:solidFill>
              </a:rPr>
              <a:t>Timeline</a:t>
            </a:r>
          </a:p>
        </p:txBody>
      </p:sp>
      <p:pic>
        <p:nvPicPr>
          <p:cNvPr id="189" name="תמונה 188">
            <a:extLst>
              <a:ext uri="{FF2B5EF4-FFF2-40B4-BE49-F238E27FC236}">
                <a16:creationId xmlns:a16="http://schemas.microsoft.com/office/drawing/2014/main" id="{0DE661CD-23A2-4517-B6B7-7D71BEDC23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5935" y="1996865"/>
            <a:ext cx="567932" cy="567932"/>
          </a:xfrm>
          <a:prstGeom prst="rect">
            <a:avLst/>
          </a:prstGeom>
        </p:spPr>
      </p:pic>
      <p:pic>
        <p:nvPicPr>
          <p:cNvPr id="193" name="תמונה 192">
            <a:extLst>
              <a:ext uri="{FF2B5EF4-FFF2-40B4-BE49-F238E27FC236}">
                <a16:creationId xmlns:a16="http://schemas.microsoft.com/office/drawing/2014/main" id="{634E4DB5-34C3-4540-AE71-0D8809238A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3714" y="3878894"/>
            <a:ext cx="676608" cy="676608"/>
          </a:xfrm>
          <a:prstGeom prst="rect">
            <a:avLst/>
          </a:prstGeom>
        </p:spPr>
      </p:pic>
      <p:pic>
        <p:nvPicPr>
          <p:cNvPr id="195" name="תמונה 194">
            <a:extLst>
              <a:ext uri="{FF2B5EF4-FFF2-40B4-BE49-F238E27FC236}">
                <a16:creationId xmlns:a16="http://schemas.microsoft.com/office/drawing/2014/main" id="{2B1A1B72-F706-4CCA-84E3-F7C2E05459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9374" y="1867377"/>
            <a:ext cx="895048" cy="895048"/>
          </a:xfrm>
          <a:prstGeom prst="rect">
            <a:avLst/>
          </a:prstGeom>
        </p:spPr>
      </p:pic>
      <p:pic>
        <p:nvPicPr>
          <p:cNvPr id="197" name="תמונה 196">
            <a:extLst>
              <a:ext uri="{FF2B5EF4-FFF2-40B4-BE49-F238E27FC236}">
                <a16:creationId xmlns:a16="http://schemas.microsoft.com/office/drawing/2014/main" id="{85C411B5-DF7A-4539-B8BF-6A1CCB337D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5731" y="3892350"/>
            <a:ext cx="686653" cy="686653"/>
          </a:xfrm>
          <a:prstGeom prst="rect">
            <a:avLst/>
          </a:prstGeom>
        </p:spPr>
      </p:pic>
      <p:pic>
        <p:nvPicPr>
          <p:cNvPr id="199" name="תמונה 198">
            <a:extLst>
              <a:ext uri="{FF2B5EF4-FFF2-40B4-BE49-F238E27FC236}">
                <a16:creationId xmlns:a16="http://schemas.microsoft.com/office/drawing/2014/main" id="{5581CC6D-3CA4-4286-BC4F-5ABBA44CE6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86738" y="3839378"/>
            <a:ext cx="758909" cy="758909"/>
          </a:xfrm>
          <a:prstGeom prst="rect">
            <a:avLst/>
          </a:prstGeom>
        </p:spPr>
      </p:pic>
      <p:pic>
        <p:nvPicPr>
          <p:cNvPr id="201" name="תמונה 200">
            <a:extLst>
              <a:ext uri="{FF2B5EF4-FFF2-40B4-BE49-F238E27FC236}">
                <a16:creationId xmlns:a16="http://schemas.microsoft.com/office/drawing/2014/main" id="{29E6F66A-5335-4119-8E98-77B664E798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05164" y="1979282"/>
            <a:ext cx="649300" cy="649300"/>
          </a:xfrm>
          <a:prstGeom prst="rect">
            <a:avLst/>
          </a:prstGeom>
        </p:spPr>
      </p:pic>
    </p:spTree>
    <p:extLst>
      <p:ext uri="{BB962C8B-B14F-4D97-AF65-F5344CB8AC3E}">
        <p14:creationId xmlns:p14="http://schemas.microsoft.com/office/powerpoint/2010/main" val="833577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615298" y="-27474"/>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8255" y="63490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800587">
            <a:off x="10533578" y="570821"/>
            <a:ext cx="1968759"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High Tech Data</a:t>
            </a:r>
            <a:endParaRPr lang="he-IL" b="1">
              <a:solidFill>
                <a:schemeClr val="bg1"/>
              </a:solidFill>
              <a:latin typeface="Segoe UI" panose="020B0502040204020203" pitchFamily="34" charset="0"/>
              <a:cs typeface="Segoe UI" panose="020B0502040204020203" pitchFamily="34" charset="0"/>
            </a:endParaRPr>
          </a:p>
        </p:txBody>
      </p:sp>
      <p:pic>
        <p:nvPicPr>
          <p:cNvPr id="7" name="תמונה 6">
            <a:extLst>
              <a:ext uri="{FF2B5EF4-FFF2-40B4-BE49-F238E27FC236}">
                <a16:creationId xmlns:a16="http://schemas.microsoft.com/office/drawing/2014/main" id="{2361E4C2-F8C4-400A-A391-0FBB010983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55" y="1166097"/>
            <a:ext cx="11538857" cy="56919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תמונה 9">
            <a:extLst>
              <a:ext uri="{FF2B5EF4-FFF2-40B4-BE49-F238E27FC236}">
                <a16:creationId xmlns:a16="http://schemas.microsoft.com/office/drawing/2014/main" id="{EC703F0A-F200-4D04-A882-99041583890E}"/>
              </a:ext>
            </a:extLst>
          </p:cNvPr>
          <p:cNvPicPr>
            <a:picLocks noChangeAspect="1"/>
          </p:cNvPicPr>
          <p:nvPr/>
        </p:nvPicPr>
        <p:blipFill>
          <a:blip r:embed="rId6"/>
          <a:stretch>
            <a:fillRect/>
          </a:stretch>
        </p:blipFill>
        <p:spPr>
          <a:xfrm>
            <a:off x="1381902" y="875967"/>
            <a:ext cx="9745435" cy="72400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422743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615298" y="-27474"/>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8255" y="63490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800587">
            <a:off x="10533578" y="570821"/>
            <a:ext cx="1968759"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High Tech Data</a:t>
            </a:r>
            <a:endParaRPr lang="he-IL" b="1">
              <a:solidFill>
                <a:schemeClr val="bg1"/>
              </a:solidFill>
              <a:latin typeface="Segoe UI" panose="020B0502040204020203" pitchFamily="34" charset="0"/>
              <a:cs typeface="Segoe UI" panose="020B0502040204020203" pitchFamily="34" charset="0"/>
            </a:endParaRPr>
          </a:p>
        </p:txBody>
      </p:sp>
      <p:pic>
        <p:nvPicPr>
          <p:cNvPr id="3" name="תמונה 2">
            <a:extLst>
              <a:ext uri="{FF2B5EF4-FFF2-40B4-BE49-F238E27FC236}">
                <a16:creationId xmlns:a16="http://schemas.microsoft.com/office/drawing/2014/main" id="{EFF8B200-0620-42A3-BEBC-88CC12250D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55" y="1005857"/>
            <a:ext cx="11758804" cy="58158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תמונה 4">
            <a:extLst>
              <a:ext uri="{FF2B5EF4-FFF2-40B4-BE49-F238E27FC236}">
                <a16:creationId xmlns:a16="http://schemas.microsoft.com/office/drawing/2014/main" id="{8FA4E880-CE60-4B31-A7D4-23D27F2FA3BB}"/>
              </a:ext>
            </a:extLst>
          </p:cNvPr>
          <p:cNvPicPr>
            <a:picLocks noChangeAspect="1"/>
          </p:cNvPicPr>
          <p:nvPr/>
        </p:nvPicPr>
        <p:blipFill>
          <a:blip r:embed="rId6"/>
          <a:stretch>
            <a:fillRect/>
          </a:stretch>
        </p:blipFill>
        <p:spPr>
          <a:xfrm>
            <a:off x="18255" y="755487"/>
            <a:ext cx="9754961" cy="8764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77810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615298" y="-27474"/>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8255" y="63490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800587">
            <a:off x="10587498" y="570821"/>
            <a:ext cx="2010368"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Whole Economy</a:t>
            </a:r>
            <a:endParaRPr lang="he-IL" b="1">
              <a:solidFill>
                <a:schemeClr val="bg1"/>
              </a:solidFill>
              <a:latin typeface="Segoe UI" panose="020B0502040204020203" pitchFamily="34" charset="0"/>
              <a:cs typeface="Segoe UI" panose="020B0502040204020203" pitchFamily="34" charset="0"/>
            </a:endParaRPr>
          </a:p>
        </p:txBody>
      </p:sp>
      <p:pic>
        <p:nvPicPr>
          <p:cNvPr id="4" name="תמונה 3">
            <a:extLst>
              <a:ext uri="{FF2B5EF4-FFF2-40B4-BE49-F238E27FC236}">
                <a16:creationId xmlns:a16="http://schemas.microsoft.com/office/drawing/2014/main" id="{052E6D21-DBBA-47BE-8B95-04E688D51D62}"/>
              </a:ext>
            </a:extLst>
          </p:cNvPr>
          <p:cNvPicPr>
            <a:picLocks noChangeAspect="1"/>
          </p:cNvPicPr>
          <p:nvPr/>
        </p:nvPicPr>
        <p:blipFill>
          <a:blip r:embed="rId5"/>
          <a:stretch>
            <a:fillRect/>
          </a:stretch>
        </p:blipFill>
        <p:spPr>
          <a:xfrm>
            <a:off x="46856" y="1481373"/>
            <a:ext cx="12098288" cy="38952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תמונה 7">
            <a:extLst>
              <a:ext uri="{FF2B5EF4-FFF2-40B4-BE49-F238E27FC236}">
                <a16:creationId xmlns:a16="http://schemas.microsoft.com/office/drawing/2014/main" id="{5E0AABCF-EE33-4E4D-9B1B-05DBCF640DEA}"/>
              </a:ext>
            </a:extLst>
          </p:cNvPr>
          <p:cNvPicPr>
            <a:picLocks noChangeAspect="1"/>
          </p:cNvPicPr>
          <p:nvPr/>
        </p:nvPicPr>
        <p:blipFill>
          <a:blip r:embed="rId6"/>
          <a:stretch>
            <a:fillRect/>
          </a:stretch>
        </p:blipFill>
        <p:spPr>
          <a:xfrm>
            <a:off x="498692" y="5489957"/>
            <a:ext cx="11194615" cy="6507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278226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615298" y="-27474"/>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8255" y="63490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800587">
            <a:off x="10587498" y="570821"/>
            <a:ext cx="2010368"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Whole Economy</a:t>
            </a:r>
            <a:endParaRPr lang="he-IL" b="1">
              <a:solidFill>
                <a:schemeClr val="bg1"/>
              </a:solidFill>
              <a:latin typeface="Segoe UI" panose="020B0502040204020203" pitchFamily="34" charset="0"/>
              <a:cs typeface="Segoe UI" panose="020B0502040204020203" pitchFamily="34" charset="0"/>
            </a:endParaRPr>
          </a:p>
        </p:txBody>
      </p:sp>
      <p:pic>
        <p:nvPicPr>
          <p:cNvPr id="3" name="תמונה 2">
            <a:extLst>
              <a:ext uri="{FF2B5EF4-FFF2-40B4-BE49-F238E27FC236}">
                <a16:creationId xmlns:a16="http://schemas.microsoft.com/office/drawing/2014/main" id="{659D223E-5DE5-4ADF-A53A-F74F4CA33E97}"/>
              </a:ext>
            </a:extLst>
          </p:cNvPr>
          <p:cNvPicPr>
            <a:picLocks noChangeAspect="1"/>
          </p:cNvPicPr>
          <p:nvPr/>
        </p:nvPicPr>
        <p:blipFill>
          <a:blip r:embed="rId5"/>
          <a:stretch>
            <a:fillRect/>
          </a:stretch>
        </p:blipFill>
        <p:spPr>
          <a:xfrm>
            <a:off x="18255" y="1837754"/>
            <a:ext cx="12173745" cy="27491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תמונה 6">
            <a:extLst>
              <a:ext uri="{FF2B5EF4-FFF2-40B4-BE49-F238E27FC236}">
                <a16:creationId xmlns:a16="http://schemas.microsoft.com/office/drawing/2014/main" id="{6D5C136A-81BD-4C09-BAD7-82FE2D46E45F}"/>
              </a:ext>
            </a:extLst>
          </p:cNvPr>
          <p:cNvPicPr>
            <a:picLocks noChangeAspect="1"/>
          </p:cNvPicPr>
          <p:nvPr/>
        </p:nvPicPr>
        <p:blipFill>
          <a:blip r:embed="rId6"/>
          <a:stretch>
            <a:fillRect/>
          </a:stretch>
        </p:blipFill>
        <p:spPr>
          <a:xfrm>
            <a:off x="416347" y="4798505"/>
            <a:ext cx="11359306" cy="6634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937603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615298" y="-27474"/>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8255" y="63490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800587">
            <a:off x="10587498" y="570821"/>
            <a:ext cx="2010368"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Whole Economy</a:t>
            </a:r>
            <a:endParaRPr lang="he-IL" b="1">
              <a:solidFill>
                <a:schemeClr val="bg1"/>
              </a:solidFill>
              <a:latin typeface="Segoe UI" panose="020B0502040204020203" pitchFamily="34" charset="0"/>
              <a:cs typeface="Segoe UI" panose="020B0502040204020203" pitchFamily="34" charset="0"/>
            </a:endParaRPr>
          </a:p>
        </p:txBody>
      </p:sp>
      <p:pic>
        <p:nvPicPr>
          <p:cNvPr id="4" name="תמונה 3">
            <a:extLst>
              <a:ext uri="{FF2B5EF4-FFF2-40B4-BE49-F238E27FC236}">
                <a16:creationId xmlns:a16="http://schemas.microsoft.com/office/drawing/2014/main" id="{9DA50789-70AD-431F-870C-90DBD1096DCB}"/>
              </a:ext>
            </a:extLst>
          </p:cNvPr>
          <p:cNvPicPr>
            <a:picLocks noChangeAspect="1"/>
          </p:cNvPicPr>
          <p:nvPr/>
        </p:nvPicPr>
        <p:blipFill>
          <a:blip r:embed="rId5"/>
          <a:stretch>
            <a:fillRect/>
          </a:stretch>
        </p:blipFill>
        <p:spPr>
          <a:xfrm>
            <a:off x="18255" y="1525683"/>
            <a:ext cx="12173745" cy="406599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תמונה 7">
            <a:extLst>
              <a:ext uri="{FF2B5EF4-FFF2-40B4-BE49-F238E27FC236}">
                <a16:creationId xmlns:a16="http://schemas.microsoft.com/office/drawing/2014/main" id="{F4A03780-F796-49B2-9C65-4FA4FD3C3225}"/>
              </a:ext>
            </a:extLst>
          </p:cNvPr>
          <p:cNvPicPr>
            <a:picLocks noChangeAspect="1"/>
          </p:cNvPicPr>
          <p:nvPr/>
        </p:nvPicPr>
        <p:blipFill>
          <a:blip r:embed="rId6"/>
          <a:stretch>
            <a:fillRect/>
          </a:stretch>
        </p:blipFill>
        <p:spPr>
          <a:xfrm>
            <a:off x="488121" y="5699602"/>
            <a:ext cx="11331352" cy="70044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7928480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615298" y="-27474"/>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8255" y="63490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800587">
            <a:off x="10587498" y="570821"/>
            <a:ext cx="2010368"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Whole Economy</a:t>
            </a:r>
            <a:endParaRPr lang="he-IL" b="1">
              <a:solidFill>
                <a:schemeClr val="bg1"/>
              </a:solidFill>
              <a:latin typeface="Segoe UI" panose="020B0502040204020203" pitchFamily="34" charset="0"/>
              <a:cs typeface="Segoe UI" panose="020B0502040204020203" pitchFamily="34" charset="0"/>
            </a:endParaRPr>
          </a:p>
        </p:txBody>
      </p:sp>
      <p:pic>
        <p:nvPicPr>
          <p:cNvPr id="3" name="תמונה 2">
            <a:extLst>
              <a:ext uri="{FF2B5EF4-FFF2-40B4-BE49-F238E27FC236}">
                <a16:creationId xmlns:a16="http://schemas.microsoft.com/office/drawing/2014/main" id="{FF2D42EF-3E7E-4B50-AA23-E8A11890215C}"/>
              </a:ext>
            </a:extLst>
          </p:cNvPr>
          <p:cNvPicPr>
            <a:picLocks noChangeAspect="1"/>
          </p:cNvPicPr>
          <p:nvPr/>
        </p:nvPicPr>
        <p:blipFill>
          <a:blip r:embed="rId5"/>
          <a:stretch>
            <a:fillRect/>
          </a:stretch>
        </p:blipFill>
        <p:spPr>
          <a:xfrm>
            <a:off x="92379" y="917145"/>
            <a:ext cx="6296904" cy="56205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7" name="תמונה 6">
            <a:extLst>
              <a:ext uri="{FF2B5EF4-FFF2-40B4-BE49-F238E27FC236}">
                <a16:creationId xmlns:a16="http://schemas.microsoft.com/office/drawing/2014/main" id="{F5EDAF49-14A7-4FFA-B098-10639ACCEF91}"/>
              </a:ext>
            </a:extLst>
          </p:cNvPr>
          <p:cNvPicPr>
            <a:picLocks noChangeAspect="1"/>
          </p:cNvPicPr>
          <p:nvPr/>
        </p:nvPicPr>
        <p:blipFill>
          <a:blip r:embed="rId6"/>
          <a:stretch>
            <a:fillRect/>
          </a:stretch>
        </p:blipFill>
        <p:spPr>
          <a:xfrm>
            <a:off x="92379" y="1911452"/>
            <a:ext cx="9265230" cy="466391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0" name="תמונה 9">
            <a:extLst>
              <a:ext uri="{FF2B5EF4-FFF2-40B4-BE49-F238E27FC236}">
                <a16:creationId xmlns:a16="http://schemas.microsoft.com/office/drawing/2014/main" id="{EADD4592-1C5C-4ACD-8C1B-427E7AE0EED4}"/>
              </a:ext>
            </a:extLst>
          </p:cNvPr>
          <p:cNvPicPr>
            <a:picLocks noChangeAspect="1"/>
          </p:cNvPicPr>
          <p:nvPr/>
        </p:nvPicPr>
        <p:blipFill rotWithShape="1">
          <a:blip r:embed="rId7"/>
          <a:srcRect l="-1125" t="3314" r="317" b="864"/>
          <a:stretch/>
        </p:blipFill>
        <p:spPr>
          <a:xfrm>
            <a:off x="7170871" y="792325"/>
            <a:ext cx="4928750" cy="458791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1768989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615298" y="-27474"/>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8255" y="63490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800587">
            <a:off x="10587498" y="570821"/>
            <a:ext cx="2010368"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Whole Economy</a:t>
            </a:r>
            <a:endParaRPr lang="he-IL" b="1">
              <a:solidFill>
                <a:schemeClr val="bg1"/>
              </a:solidFill>
              <a:latin typeface="Segoe UI" panose="020B0502040204020203" pitchFamily="34" charset="0"/>
              <a:cs typeface="Segoe UI" panose="020B0502040204020203" pitchFamily="34" charset="0"/>
            </a:endParaRPr>
          </a:p>
        </p:txBody>
      </p:sp>
      <p:pic>
        <p:nvPicPr>
          <p:cNvPr id="4" name="תמונה 3">
            <a:extLst>
              <a:ext uri="{FF2B5EF4-FFF2-40B4-BE49-F238E27FC236}">
                <a16:creationId xmlns:a16="http://schemas.microsoft.com/office/drawing/2014/main" id="{1BD22976-6FDD-43EE-89EB-3436A1C4D251}"/>
              </a:ext>
            </a:extLst>
          </p:cNvPr>
          <p:cNvPicPr>
            <a:picLocks noChangeAspect="1"/>
          </p:cNvPicPr>
          <p:nvPr/>
        </p:nvPicPr>
        <p:blipFill>
          <a:blip r:embed="rId5"/>
          <a:stretch>
            <a:fillRect/>
          </a:stretch>
        </p:blipFill>
        <p:spPr>
          <a:xfrm>
            <a:off x="134990" y="908175"/>
            <a:ext cx="7144747" cy="51442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8" name="תמונה 7">
            <a:extLst>
              <a:ext uri="{FF2B5EF4-FFF2-40B4-BE49-F238E27FC236}">
                <a16:creationId xmlns:a16="http://schemas.microsoft.com/office/drawing/2014/main" id="{A1647814-91B6-4605-A810-D61AAE56E843}"/>
              </a:ext>
            </a:extLst>
          </p:cNvPr>
          <p:cNvPicPr>
            <a:picLocks noChangeAspect="1"/>
          </p:cNvPicPr>
          <p:nvPr/>
        </p:nvPicPr>
        <p:blipFill>
          <a:blip r:embed="rId6"/>
          <a:stretch>
            <a:fillRect/>
          </a:stretch>
        </p:blipFill>
        <p:spPr>
          <a:xfrm>
            <a:off x="134990" y="1728966"/>
            <a:ext cx="9492367" cy="492376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0" name="תמונה 19">
            <a:extLst>
              <a:ext uri="{FF2B5EF4-FFF2-40B4-BE49-F238E27FC236}">
                <a16:creationId xmlns:a16="http://schemas.microsoft.com/office/drawing/2014/main" id="{4AEAFBE4-7B92-4FF4-B4DD-0D8B4AC1CE07}"/>
              </a:ext>
            </a:extLst>
          </p:cNvPr>
          <p:cNvPicPr>
            <a:picLocks noChangeAspect="1"/>
          </p:cNvPicPr>
          <p:nvPr/>
        </p:nvPicPr>
        <p:blipFill rotWithShape="1">
          <a:blip r:embed="rId7"/>
          <a:srcRect l="-381" t="3360" r="381" b="-3360"/>
          <a:stretch/>
        </p:blipFill>
        <p:spPr>
          <a:xfrm>
            <a:off x="7053944" y="714018"/>
            <a:ext cx="4893572" cy="472143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6350740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615298" y="-27474"/>
            <a:ext cx="11383962" cy="744795"/>
          </a:xfrm>
        </p:spPr>
        <p:txBody>
          <a:bodyPr>
            <a:noAutofit/>
          </a:bodyPr>
          <a:lstStyle/>
          <a:p>
            <a:r>
              <a:rPr lang="en-US" sz="5400" b="1">
                <a:latin typeface="Segoe UI" panose="020B0502040204020203" pitchFamily="34" charset="0"/>
                <a:cs typeface="Segoe UI" panose="020B0502040204020203" pitchFamily="34" charset="0"/>
              </a:rPr>
              <a:t>EXPLORATORY DATA ANALYSIS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8255" y="634902"/>
            <a:ext cx="3207627" cy="79115"/>
          </a:xfrm>
          <a:prstGeom prst="rect">
            <a:avLst/>
          </a:prstGeom>
        </p:spPr>
      </p:pic>
      <p:sp>
        <p:nvSpPr>
          <p:cNvPr id="6" name="תיבת טקסט 5">
            <a:extLst>
              <a:ext uri="{FF2B5EF4-FFF2-40B4-BE49-F238E27FC236}">
                <a16:creationId xmlns:a16="http://schemas.microsoft.com/office/drawing/2014/main" id="{CB59B8DF-08B4-4C04-9C01-8D3A9990B099}"/>
              </a:ext>
            </a:extLst>
          </p:cNvPr>
          <p:cNvSpPr txBox="1"/>
          <p:nvPr/>
        </p:nvSpPr>
        <p:spPr>
          <a:xfrm rot="2800587">
            <a:off x="10587498" y="570821"/>
            <a:ext cx="2010368"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Whole Economy</a:t>
            </a:r>
            <a:endParaRPr lang="he-IL" b="1">
              <a:solidFill>
                <a:schemeClr val="bg1"/>
              </a:solidFill>
              <a:latin typeface="Segoe UI" panose="020B0502040204020203" pitchFamily="34" charset="0"/>
              <a:cs typeface="Segoe UI" panose="020B0502040204020203" pitchFamily="34" charset="0"/>
            </a:endParaRPr>
          </a:p>
        </p:txBody>
      </p:sp>
      <p:pic>
        <p:nvPicPr>
          <p:cNvPr id="3" name="תמונה 2">
            <a:extLst>
              <a:ext uri="{FF2B5EF4-FFF2-40B4-BE49-F238E27FC236}">
                <a16:creationId xmlns:a16="http://schemas.microsoft.com/office/drawing/2014/main" id="{5B822A13-D8C1-4687-990B-630A6CBC090D}"/>
              </a:ext>
            </a:extLst>
          </p:cNvPr>
          <p:cNvPicPr>
            <a:picLocks noChangeAspect="1"/>
          </p:cNvPicPr>
          <p:nvPr/>
        </p:nvPicPr>
        <p:blipFill>
          <a:blip r:embed="rId5"/>
          <a:stretch>
            <a:fillRect/>
          </a:stretch>
        </p:blipFill>
        <p:spPr>
          <a:xfrm>
            <a:off x="239063" y="753923"/>
            <a:ext cx="7459116" cy="54300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7" name="תמונה 6">
            <a:extLst>
              <a:ext uri="{FF2B5EF4-FFF2-40B4-BE49-F238E27FC236}">
                <a16:creationId xmlns:a16="http://schemas.microsoft.com/office/drawing/2014/main" id="{67DFA855-93A5-4481-BCCA-92E623BCCCA3}"/>
              </a:ext>
            </a:extLst>
          </p:cNvPr>
          <p:cNvPicPr>
            <a:picLocks noChangeAspect="1"/>
          </p:cNvPicPr>
          <p:nvPr/>
        </p:nvPicPr>
        <p:blipFill>
          <a:blip r:embed="rId6"/>
          <a:stretch>
            <a:fillRect/>
          </a:stretch>
        </p:blipFill>
        <p:spPr>
          <a:xfrm>
            <a:off x="102637" y="1576128"/>
            <a:ext cx="10078913" cy="514631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7" name="תמונה 16">
            <a:extLst>
              <a:ext uri="{FF2B5EF4-FFF2-40B4-BE49-F238E27FC236}">
                <a16:creationId xmlns:a16="http://schemas.microsoft.com/office/drawing/2014/main" id="{54245734-DC3D-4A2A-A1BF-DAC5B3225635}"/>
              </a:ext>
            </a:extLst>
          </p:cNvPr>
          <p:cNvPicPr>
            <a:picLocks noChangeAspect="1"/>
          </p:cNvPicPr>
          <p:nvPr/>
        </p:nvPicPr>
        <p:blipFill rotWithShape="1">
          <a:blip r:embed="rId7"/>
          <a:srcRect t="-2901" b="5254"/>
          <a:stretch/>
        </p:blipFill>
        <p:spPr>
          <a:xfrm>
            <a:off x="6904666" y="753923"/>
            <a:ext cx="5184697" cy="49377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2460443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1313061" y="2369584"/>
            <a:ext cx="11383962" cy="744795"/>
          </a:xfrm>
        </p:spPr>
        <p:txBody>
          <a:bodyPr>
            <a:noAutofit/>
          </a:bodyPr>
          <a:lstStyle/>
          <a:p>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8" name="Graphic 7">
            <a:extLst>
              <a:ext uri="{FF2B5EF4-FFF2-40B4-BE49-F238E27FC236}">
                <a16:creationId xmlns:a16="http://schemas.microsoft.com/office/drawing/2014/main" id="{E77721C6-AD98-4E6A-B9F2-1A8298B9B3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177288" y="3278516"/>
            <a:ext cx="3207627" cy="79115"/>
          </a:xfrm>
          <a:prstGeom prst="rect">
            <a:avLst/>
          </a:prstGeom>
        </p:spPr>
      </p:pic>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5177289" y="2047217"/>
            <a:ext cx="3207627" cy="79115"/>
          </a:xfrm>
          <a:prstGeom prst="rect">
            <a:avLst/>
          </a:prstGeom>
        </p:spPr>
      </p:pic>
      <p:pic>
        <p:nvPicPr>
          <p:cNvPr id="5" name="תמונה 4">
            <a:extLst>
              <a:ext uri="{FF2B5EF4-FFF2-40B4-BE49-F238E27FC236}">
                <a16:creationId xmlns:a16="http://schemas.microsoft.com/office/drawing/2014/main" id="{5624ABC3-FA68-4729-8C17-250FBBFB03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047217"/>
            <a:ext cx="4876190" cy="4876190"/>
          </a:xfrm>
          <a:prstGeom prst="rect">
            <a:avLst/>
          </a:prstGeom>
        </p:spPr>
      </p:pic>
    </p:spTree>
    <p:extLst>
      <p:ext uri="{BB962C8B-B14F-4D97-AF65-F5344CB8AC3E}">
        <p14:creationId xmlns:p14="http://schemas.microsoft.com/office/powerpoint/2010/main" val="31418498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233265" y="1168762"/>
            <a:ext cx="8070980" cy="1477328"/>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Our first question is "Can we predict the salaries in the Israeli High-Tech Industry?“, We decided this was a regression problem.</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a:buClr>
                <a:srgbClr val="FF0000"/>
              </a:buClr>
            </a:pPr>
            <a:endParaRPr lang="he-IL">
              <a:solidFill>
                <a:schemeClr val="bg1"/>
              </a:solidFill>
              <a:latin typeface="Segoe UI" panose="020B0502040204020203" pitchFamily="34" charset="0"/>
              <a:cs typeface="Segoe UI" panose="020B0502040204020203" pitchFamily="34" charset="0"/>
            </a:endParaRPr>
          </a:p>
        </p:txBody>
      </p:sp>
      <p:pic>
        <p:nvPicPr>
          <p:cNvPr id="4" name="תמונה 3">
            <a:extLst>
              <a:ext uri="{FF2B5EF4-FFF2-40B4-BE49-F238E27FC236}">
                <a16:creationId xmlns:a16="http://schemas.microsoft.com/office/drawing/2014/main" id="{96899864-DD72-4C65-AB30-6ED9EB0E720A}"/>
              </a:ext>
            </a:extLst>
          </p:cNvPr>
          <p:cNvPicPr>
            <a:picLocks noChangeAspect="1"/>
          </p:cNvPicPr>
          <p:nvPr/>
        </p:nvPicPr>
        <p:blipFill>
          <a:blip r:embed="rId5"/>
          <a:stretch>
            <a:fillRect/>
          </a:stretch>
        </p:blipFill>
        <p:spPr>
          <a:xfrm>
            <a:off x="374169" y="1907426"/>
            <a:ext cx="5934903" cy="416300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350509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930502" y="2542801"/>
            <a:ext cx="11383962" cy="744795"/>
          </a:xfrm>
        </p:spPr>
        <p:txBody>
          <a:bodyPr>
            <a:noAutofit/>
          </a:bodyPr>
          <a:lstStyle/>
          <a:p>
            <a:r>
              <a:rPr lang="en-US" sz="5400" b="1">
                <a:latin typeface="Segoe UI Light" panose="020B0502040204020203" pitchFamily="34" charset="0"/>
                <a:cs typeface="Segoe UI Light" panose="020B0502040204020203" pitchFamily="34" charset="0"/>
              </a:rPr>
              <a:t>Raising Research</a:t>
            </a:r>
            <a:br>
              <a:rPr lang="en-US" sz="5400" b="1">
                <a:latin typeface="Segoe UI Light" panose="020B0502040204020203" pitchFamily="34" charset="0"/>
                <a:cs typeface="Segoe UI Light" panose="020B0502040204020203" pitchFamily="34" charset="0"/>
              </a:rPr>
            </a:br>
            <a:r>
              <a:rPr lang="en-US" sz="5400" b="1">
                <a:latin typeface="Segoe UI Light" panose="020B0502040204020203" pitchFamily="34" charset="0"/>
                <a:cs typeface="Segoe UI Light" panose="020B0502040204020203" pitchFamily="34" charset="0"/>
              </a:rPr>
              <a:t>Questions</a:t>
            </a:r>
            <a:endParaRPr lang="en-US" sz="5400" b="1" dirty="0">
              <a:latin typeface="Segoe UI Light" panose="020B0502040204020203" pitchFamily="34" charset="0"/>
              <a:cs typeface="Segoe UI Light" panose="020B0502040204020203" pitchFamily="34" charset="0"/>
            </a:endParaRPr>
          </a:p>
        </p:txBody>
      </p:sp>
      <p:pic>
        <p:nvPicPr>
          <p:cNvPr id="8" name="Graphic 7">
            <a:extLst>
              <a:ext uri="{FF2B5EF4-FFF2-40B4-BE49-F238E27FC236}">
                <a16:creationId xmlns:a16="http://schemas.microsoft.com/office/drawing/2014/main" id="{E77721C6-AD98-4E6A-B9F2-1A8298B9B3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018669" y="3743622"/>
            <a:ext cx="3207627" cy="79115"/>
          </a:xfrm>
          <a:prstGeom prst="rect">
            <a:avLst/>
          </a:prstGeom>
        </p:spPr>
      </p:pic>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5018669" y="2007660"/>
            <a:ext cx="3207627" cy="79115"/>
          </a:xfrm>
          <a:prstGeom prst="rect">
            <a:avLst/>
          </a:prstGeom>
        </p:spPr>
      </p:pic>
      <p:pic>
        <p:nvPicPr>
          <p:cNvPr id="3" name="תמונה 2">
            <a:extLst>
              <a:ext uri="{FF2B5EF4-FFF2-40B4-BE49-F238E27FC236}">
                <a16:creationId xmlns:a16="http://schemas.microsoft.com/office/drawing/2014/main" id="{DCC5F1A5-AC7B-418E-8DFF-DF8884FDD0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801982"/>
            <a:ext cx="5388624" cy="5388624"/>
          </a:xfrm>
          <a:prstGeom prst="rect">
            <a:avLst/>
          </a:prstGeom>
        </p:spPr>
      </p:pic>
    </p:spTree>
    <p:extLst>
      <p:ext uri="{BB962C8B-B14F-4D97-AF65-F5344CB8AC3E}">
        <p14:creationId xmlns:p14="http://schemas.microsoft.com/office/powerpoint/2010/main" val="40940997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133994" y="939088"/>
            <a:ext cx="8070980" cy="2308324"/>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To improve the prediction we added additional columns</a:t>
            </a:r>
          </a:p>
          <a:p>
            <a:pPr marL="285750" indent="-285750">
              <a:buClr>
                <a:srgbClr val="FF0000"/>
              </a:buClr>
              <a:buFont typeface="Arial" panose="020B0604020202020204" pitchFamily="34" charset="0"/>
              <a:buChar char="•"/>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Arial" panose="020B0604020202020204" pitchFamily="34" charset="0"/>
              <a:buChar char="•"/>
            </a:pPr>
            <a:r>
              <a:rPr lang="en-US" u="sng">
                <a:solidFill>
                  <a:schemeClr val="bg1"/>
                </a:solidFill>
                <a:latin typeface="Segoe UI" panose="020B0502040204020203" pitchFamily="34" charset="0"/>
                <a:cs typeface="Segoe UI" panose="020B0502040204020203" pitchFamily="34" charset="0"/>
              </a:rPr>
              <a:t>is_military_company </a:t>
            </a:r>
            <a:r>
              <a:rPr lang="en-US">
                <a:solidFill>
                  <a:schemeClr val="bg1"/>
                </a:solidFill>
                <a:latin typeface="Segoe UI" panose="020B0502040204020203" pitchFamily="34" charset="0"/>
                <a:cs typeface="Segoe UI" panose="020B0502040204020203" pitchFamily="34" charset="0"/>
              </a:rPr>
              <a:t>- If this is a security company – 1, else – 0</a:t>
            </a:r>
          </a:p>
          <a:p>
            <a:pPr marL="285750" indent="-285750">
              <a:buClr>
                <a:srgbClr val="FF0000"/>
              </a:buClr>
              <a:buFont typeface="Arial" panose="020B0604020202020204" pitchFamily="34" charset="0"/>
              <a:buChar char="•"/>
            </a:pPr>
            <a:r>
              <a:rPr lang="en-US" u="sng">
                <a:solidFill>
                  <a:schemeClr val="bg1"/>
                </a:solidFill>
                <a:latin typeface="Segoe UI" panose="020B0502040204020203" pitchFamily="34" charset="0"/>
                <a:cs typeface="Segoe UI" panose="020B0502040204020203" pitchFamily="34" charset="0"/>
              </a:rPr>
              <a:t>seniority_rank </a:t>
            </a:r>
            <a:r>
              <a:rPr lang="en-US">
                <a:solidFill>
                  <a:schemeClr val="bg1"/>
                </a:solidFill>
                <a:latin typeface="Segoe UI" panose="020B0502040204020203" pitchFamily="34" charset="0"/>
                <a:cs typeface="Segoe UI" panose="020B0502040204020203" pitchFamily="34" charset="0"/>
              </a:rPr>
              <a:t>- The greater the employee's seniority, the higher the rank</a:t>
            </a:r>
          </a:p>
          <a:p>
            <a:pPr marL="285750" indent="-285750">
              <a:buClr>
                <a:srgbClr val="FF0000"/>
              </a:buClr>
              <a:buFont typeface="Arial" panose="020B0604020202020204" pitchFamily="34" charset="0"/>
              <a:buChar char="•"/>
            </a:pPr>
            <a:r>
              <a:rPr lang="en-US" u="sng">
                <a:solidFill>
                  <a:schemeClr val="bg1"/>
                </a:solidFill>
                <a:latin typeface="Segoe UI" panose="020B0502040204020203" pitchFamily="34" charset="0"/>
                <a:cs typeface="Segoe UI" panose="020B0502040204020203" pitchFamily="34" charset="0"/>
              </a:rPr>
              <a:t>Is_student </a:t>
            </a:r>
            <a:r>
              <a:rPr lang="en-US">
                <a:solidFill>
                  <a:schemeClr val="bg1"/>
                </a:solidFill>
                <a:latin typeface="Segoe UI" panose="020B0502040204020203" pitchFamily="34" charset="0"/>
                <a:cs typeface="Segoe UI" panose="020B0502040204020203" pitchFamily="34" charset="0"/>
              </a:rPr>
              <a:t>– If the employee is a student – 1, else – 0</a:t>
            </a:r>
          </a:p>
          <a:p>
            <a:pPr marL="285750" indent="-285750">
              <a:buClr>
                <a:srgbClr val="FF0000"/>
              </a:buClr>
              <a:buFont typeface="Arial" panose="020B0604020202020204" pitchFamily="34" charset="0"/>
              <a:buChar char="•"/>
            </a:pPr>
            <a:r>
              <a:rPr lang="en-US" u="sng">
                <a:solidFill>
                  <a:schemeClr val="bg1"/>
                </a:solidFill>
                <a:latin typeface="Segoe UI" panose="020B0502040204020203" pitchFamily="34" charset="0"/>
                <a:cs typeface="Segoe UI" panose="020B0502040204020203" pitchFamily="34" charset="0"/>
              </a:rPr>
              <a:t>Is_manager </a:t>
            </a:r>
            <a:r>
              <a:rPr lang="en-US">
                <a:solidFill>
                  <a:schemeClr val="bg1"/>
                </a:solidFill>
                <a:latin typeface="Segoe UI" panose="020B0502040204020203" pitchFamily="34" charset="0"/>
                <a:cs typeface="Segoe UI" panose="020B0502040204020203" pitchFamily="34" charset="0"/>
              </a:rPr>
              <a:t>- If the employee in a managerial position -1, else – 0</a:t>
            </a:r>
          </a:p>
          <a:p>
            <a:pPr marL="285750" indent="-285750">
              <a:buClr>
                <a:srgbClr val="FF0000"/>
              </a:buClr>
              <a:buFont typeface="Arial" panose="020B0604020202020204" pitchFamily="34" charset="0"/>
              <a:buChar char="•"/>
            </a:pPr>
            <a:r>
              <a:rPr lang="en-US" u="sng">
                <a:solidFill>
                  <a:schemeClr val="bg1"/>
                </a:solidFill>
                <a:latin typeface="Segoe UI" panose="020B0502040204020203" pitchFamily="34" charset="0"/>
                <a:cs typeface="Segoe UI" panose="020B0502040204020203" pitchFamily="34" charset="0"/>
              </a:rPr>
              <a:t>Is_GAMFA </a:t>
            </a:r>
            <a:r>
              <a:rPr lang="en-US">
                <a:solidFill>
                  <a:schemeClr val="bg1"/>
                </a:solidFill>
                <a:latin typeface="Segoe UI" panose="020B0502040204020203" pitchFamily="34" charset="0"/>
                <a:cs typeface="Segoe UI" panose="020B0502040204020203" pitchFamily="34" charset="0"/>
              </a:rPr>
              <a:t>– If the employee is employed by one of the companies: Google, Amazon, Microsoft, Facebook or Apple – 1 , else 0.</a:t>
            </a:r>
            <a:endParaRPr lang="he-IL">
              <a:solidFill>
                <a:schemeClr val="bg1"/>
              </a:solidFill>
              <a:latin typeface="Segoe UI" panose="020B0502040204020203" pitchFamily="34" charset="0"/>
              <a:cs typeface="Segoe UI" panose="020B0502040204020203" pitchFamily="34" charset="0"/>
            </a:endParaRPr>
          </a:p>
        </p:txBody>
      </p:sp>
      <p:pic>
        <p:nvPicPr>
          <p:cNvPr id="7" name="תמונה 6">
            <a:extLst>
              <a:ext uri="{FF2B5EF4-FFF2-40B4-BE49-F238E27FC236}">
                <a16:creationId xmlns:a16="http://schemas.microsoft.com/office/drawing/2014/main" id="{0EDDFA01-5C39-419F-8500-9ED5C6FC5FC8}"/>
              </a:ext>
            </a:extLst>
          </p:cNvPr>
          <p:cNvPicPr>
            <a:picLocks noChangeAspect="1"/>
          </p:cNvPicPr>
          <p:nvPr/>
        </p:nvPicPr>
        <p:blipFill>
          <a:blip r:embed="rId5"/>
          <a:stretch>
            <a:fillRect/>
          </a:stretch>
        </p:blipFill>
        <p:spPr>
          <a:xfrm>
            <a:off x="133994" y="3286971"/>
            <a:ext cx="11812649" cy="343900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412366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133994" y="939088"/>
            <a:ext cx="8526234" cy="1200329"/>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used 2 regression models: Random Forest Regressor and Linear Regression</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The prediction using Random Forest Regressor is slightly better than Linear Regressor, our prediction is made in thousands of shekels.</a:t>
            </a:r>
          </a:p>
        </p:txBody>
      </p:sp>
      <p:pic>
        <p:nvPicPr>
          <p:cNvPr id="4" name="תמונה 3">
            <a:extLst>
              <a:ext uri="{FF2B5EF4-FFF2-40B4-BE49-F238E27FC236}">
                <a16:creationId xmlns:a16="http://schemas.microsoft.com/office/drawing/2014/main" id="{18943DD9-3F17-4AE0-AC10-B3DAE6483506}"/>
              </a:ext>
            </a:extLst>
          </p:cNvPr>
          <p:cNvPicPr>
            <a:picLocks noChangeAspect="1"/>
          </p:cNvPicPr>
          <p:nvPr/>
        </p:nvPicPr>
        <p:blipFill>
          <a:blip r:embed="rId5"/>
          <a:stretch>
            <a:fillRect/>
          </a:stretch>
        </p:blipFill>
        <p:spPr>
          <a:xfrm>
            <a:off x="227302" y="2546791"/>
            <a:ext cx="5772517" cy="4264770"/>
          </a:xfrm>
          <a:prstGeom prst="rect">
            <a:avLst/>
          </a:prstGeom>
        </p:spPr>
      </p:pic>
      <p:pic>
        <p:nvPicPr>
          <p:cNvPr id="9" name="תמונה 8">
            <a:extLst>
              <a:ext uri="{FF2B5EF4-FFF2-40B4-BE49-F238E27FC236}">
                <a16:creationId xmlns:a16="http://schemas.microsoft.com/office/drawing/2014/main" id="{40509441-B8CD-4330-9B26-7A2329EDD4AB}"/>
              </a:ext>
            </a:extLst>
          </p:cNvPr>
          <p:cNvPicPr>
            <a:picLocks noChangeAspect="1"/>
          </p:cNvPicPr>
          <p:nvPr/>
        </p:nvPicPr>
        <p:blipFill>
          <a:blip r:embed="rId6"/>
          <a:stretch>
            <a:fillRect/>
          </a:stretch>
        </p:blipFill>
        <p:spPr>
          <a:xfrm>
            <a:off x="364383" y="2617746"/>
            <a:ext cx="2400635" cy="49536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2" name="תמונה 11">
            <a:extLst>
              <a:ext uri="{FF2B5EF4-FFF2-40B4-BE49-F238E27FC236}">
                <a16:creationId xmlns:a16="http://schemas.microsoft.com/office/drawing/2014/main" id="{CB493DAF-2FBE-47FC-A71F-3E63B3BD1387}"/>
              </a:ext>
            </a:extLst>
          </p:cNvPr>
          <p:cNvPicPr>
            <a:picLocks noChangeAspect="1"/>
          </p:cNvPicPr>
          <p:nvPr/>
        </p:nvPicPr>
        <p:blipFill>
          <a:blip r:embed="rId7"/>
          <a:stretch>
            <a:fillRect/>
          </a:stretch>
        </p:blipFill>
        <p:spPr>
          <a:xfrm>
            <a:off x="6096000" y="2546791"/>
            <a:ext cx="6020472" cy="4269942"/>
          </a:xfrm>
          <a:prstGeom prst="rect">
            <a:avLst/>
          </a:prstGeom>
        </p:spPr>
      </p:pic>
      <p:pic>
        <p:nvPicPr>
          <p:cNvPr id="14" name="תמונה 13">
            <a:extLst>
              <a:ext uri="{FF2B5EF4-FFF2-40B4-BE49-F238E27FC236}">
                <a16:creationId xmlns:a16="http://schemas.microsoft.com/office/drawing/2014/main" id="{99019101-FB5B-48AB-8FDE-F9E99CC10406}"/>
              </a:ext>
            </a:extLst>
          </p:cNvPr>
          <p:cNvPicPr>
            <a:picLocks noChangeAspect="1"/>
          </p:cNvPicPr>
          <p:nvPr/>
        </p:nvPicPr>
        <p:blipFill>
          <a:blip r:embed="rId8"/>
          <a:stretch>
            <a:fillRect/>
          </a:stretch>
        </p:blipFill>
        <p:spPr>
          <a:xfrm>
            <a:off x="6280138" y="2636799"/>
            <a:ext cx="3419952" cy="47631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6" name="תמונה 15">
            <a:extLst>
              <a:ext uri="{FF2B5EF4-FFF2-40B4-BE49-F238E27FC236}">
                <a16:creationId xmlns:a16="http://schemas.microsoft.com/office/drawing/2014/main" id="{0C1BE6AD-D01C-4EE3-BD20-1AA2C41BF69A}"/>
              </a:ext>
            </a:extLst>
          </p:cNvPr>
          <p:cNvPicPr>
            <a:picLocks noChangeAspect="1"/>
          </p:cNvPicPr>
          <p:nvPr/>
        </p:nvPicPr>
        <p:blipFill>
          <a:blip r:embed="rId9"/>
          <a:stretch>
            <a:fillRect/>
          </a:stretch>
        </p:blipFill>
        <p:spPr>
          <a:xfrm>
            <a:off x="6459245" y="3295631"/>
            <a:ext cx="2333951" cy="26673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8" name="תמונה 7">
            <a:extLst>
              <a:ext uri="{FF2B5EF4-FFF2-40B4-BE49-F238E27FC236}">
                <a16:creationId xmlns:a16="http://schemas.microsoft.com/office/drawing/2014/main" id="{F76D6DA5-8EE4-42F5-A789-C1A2F1DD00B1}"/>
              </a:ext>
            </a:extLst>
          </p:cNvPr>
          <p:cNvPicPr>
            <a:picLocks noChangeAspect="1"/>
          </p:cNvPicPr>
          <p:nvPr/>
        </p:nvPicPr>
        <p:blipFill>
          <a:blip r:embed="rId10"/>
          <a:stretch>
            <a:fillRect/>
          </a:stretch>
        </p:blipFill>
        <p:spPr>
          <a:xfrm>
            <a:off x="6459245" y="3692743"/>
            <a:ext cx="2000529" cy="21910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3" name="תמונה 12">
            <a:extLst>
              <a:ext uri="{FF2B5EF4-FFF2-40B4-BE49-F238E27FC236}">
                <a16:creationId xmlns:a16="http://schemas.microsoft.com/office/drawing/2014/main" id="{483883C5-D99C-4A17-B386-8D95953C203A}"/>
              </a:ext>
            </a:extLst>
          </p:cNvPr>
          <p:cNvPicPr>
            <a:picLocks noChangeAspect="1"/>
          </p:cNvPicPr>
          <p:nvPr/>
        </p:nvPicPr>
        <p:blipFill>
          <a:blip r:embed="rId11"/>
          <a:stretch>
            <a:fillRect/>
          </a:stretch>
        </p:blipFill>
        <p:spPr>
          <a:xfrm>
            <a:off x="513673" y="3324210"/>
            <a:ext cx="2581635" cy="23815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7" name="תמונה 16">
            <a:extLst>
              <a:ext uri="{FF2B5EF4-FFF2-40B4-BE49-F238E27FC236}">
                <a16:creationId xmlns:a16="http://schemas.microsoft.com/office/drawing/2014/main" id="{B16823A5-3634-4845-BDFC-3D1EBEBA23DF}"/>
              </a:ext>
            </a:extLst>
          </p:cNvPr>
          <p:cNvPicPr>
            <a:picLocks noChangeAspect="1"/>
          </p:cNvPicPr>
          <p:nvPr/>
        </p:nvPicPr>
        <p:blipFill>
          <a:blip r:embed="rId12"/>
          <a:stretch>
            <a:fillRect/>
          </a:stretch>
        </p:blipFill>
        <p:spPr>
          <a:xfrm>
            <a:off x="513673" y="3698064"/>
            <a:ext cx="1981477" cy="2286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226393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133994" y="939088"/>
            <a:ext cx="8526234" cy="2585323"/>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The prediction model we received received r2_score which is quite reasonable, we conclude that the result we received is due to the fact that we predict in thousands of shekels</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made several predictions according to the prediction model we received using Random Forest Regressor, here are some of the results, which do seem to make a lot of sense:</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p:txBody>
      </p:sp>
      <p:pic>
        <p:nvPicPr>
          <p:cNvPr id="8" name="תמונה 7">
            <a:extLst>
              <a:ext uri="{FF2B5EF4-FFF2-40B4-BE49-F238E27FC236}">
                <a16:creationId xmlns:a16="http://schemas.microsoft.com/office/drawing/2014/main" id="{9D858D8D-F273-4FF0-BD15-51233271A9ED}"/>
              </a:ext>
            </a:extLst>
          </p:cNvPr>
          <p:cNvPicPr>
            <a:picLocks noChangeAspect="1"/>
          </p:cNvPicPr>
          <p:nvPr/>
        </p:nvPicPr>
        <p:blipFill>
          <a:blip r:embed="rId5"/>
          <a:stretch>
            <a:fillRect/>
          </a:stretch>
        </p:blipFill>
        <p:spPr>
          <a:xfrm>
            <a:off x="287347" y="3429000"/>
            <a:ext cx="7754432" cy="209579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8511815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233265" y="1168762"/>
            <a:ext cx="8070980" cy="2308324"/>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Our second question is "</a:t>
            </a:r>
            <a:r>
              <a:rPr lang="en-US" sz="1800">
                <a:solidFill>
                  <a:schemeClr val="bg1"/>
                </a:solidFill>
                <a:latin typeface="Segoe UI" panose="020B0502040204020203" pitchFamily="34" charset="0"/>
                <a:cs typeface="Segoe UI" panose="020B0502040204020203" pitchFamily="34" charset="0"/>
              </a:rPr>
              <a:t>Can we predict the early resignation of workers in the Israeli economy?”, </a:t>
            </a:r>
            <a:r>
              <a:rPr lang="en-US">
                <a:solidFill>
                  <a:schemeClr val="bg1"/>
                </a:solidFill>
                <a:latin typeface="Segoe UI" panose="020B0502040204020203" pitchFamily="34" charset="0"/>
                <a:cs typeface="Segoe UI" panose="020B0502040204020203" pitchFamily="34" charset="0"/>
              </a:rPr>
              <a:t>We decided this was a classification problem.</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Early resignation - An employee who left his place of work before completing a full year of work.</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a:buClr>
                <a:srgbClr val="FF0000"/>
              </a:buClr>
            </a:pPr>
            <a:endParaRPr lang="he-IL">
              <a:solidFill>
                <a:schemeClr val="bg1"/>
              </a:solidFill>
              <a:latin typeface="Segoe UI" panose="020B0502040204020203" pitchFamily="34" charset="0"/>
              <a:cs typeface="Segoe UI" panose="020B0502040204020203" pitchFamily="34" charset="0"/>
            </a:endParaRPr>
          </a:p>
        </p:txBody>
      </p:sp>
      <p:pic>
        <p:nvPicPr>
          <p:cNvPr id="5" name="תמונה 4">
            <a:extLst>
              <a:ext uri="{FF2B5EF4-FFF2-40B4-BE49-F238E27FC236}">
                <a16:creationId xmlns:a16="http://schemas.microsoft.com/office/drawing/2014/main" id="{FFC2D863-25C1-4F72-A57E-3542156A7921}"/>
              </a:ext>
            </a:extLst>
          </p:cNvPr>
          <p:cNvPicPr>
            <a:picLocks noChangeAspect="1"/>
          </p:cNvPicPr>
          <p:nvPr/>
        </p:nvPicPr>
        <p:blipFill>
          <a:blip r:embed="rId5"/>
          <a:stretch>
            <a:fillRect/>
          </a:stretch>
        </p:blipFill>
        <p:spPr>
          <a:xfrm>
            <a:off x="66997" y="2728520"/>
            <a:ext cx="12058006" cy="381413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3636697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233265" y="1168762"/>
            <a:ext cx="8070980" cy="3693319"/>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added more columns to improve the prediction.</a:t>
            </a:r>
          </a:p>
          <a:p>
            <a:pPr>
              <a:buClr>
                <a:srgbClr val="FF0000"/>
              </a:buClr>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 negative_review_potential - we performed a rather superficial test to distinguish between negative and positive reviews using the word 'no', if the word then appears 1, otherwise 0. </a:t>
            </a:r>
          </a:p>
          <a:p>
            <a:pPr>
              <a:buClr>
                <a:srgbClr val="FF0000"/>
              </a:buClr>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is_satisfied - if the ranking is higher than 4.0 then 1, otherwise 0</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balanced the data to avoid biased predictions, we removed some of the data to make it 50% of the "early resignation" category and 50% of the other category.</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normalized the Ranking column.</a:t>
            </a:r>
            <a:endParaRPr lang="he-IL">
              <a:solidFill>
                <a:schemeClr val="bg1"/>
              </a:solidFill>
              <a:latin typeface="Segoe UI" panose="020B0502040204020203" pitchFamily="34" charset="0"/>
              <a:cs typeface="Segoe UI" panose="020B0502040204020203" pitchFamily="34" charset="0"/>
            </a:endParaRPr>
          </a:p>
        </p:txBody>
      </p:sp>
      <p:pic>
        <p:nvPicPr>
          <p:cNvPr id="7" name="תמונה 6">
            <a:extLst>
              <a:ext uri="{FF2B5EF4-FFF2-40B4-BE49-F238E27FC236}">
                <a16:creationId xmlns:a16="http://schemas.microsoft.com/office/drawing/2014/main" id="{3CDC06AD-F859-43DB-B4EE-6AEF68D56BAE}"/>
              </a:ext>
            </a:extLst>
          </p:cNvPr>
          <p:cNvPicPr>
            <a:picLocks noChangeAspect="1"/>
          </p:cNvPicPr>
          <p:nvPr/>
        </p:nvPicPr>
        <p:blipFill>
          <a:blip r:embed="rId5"/>
          <a:stretch>
            <a:fillRect/>
          </a:stretch>
        </p:blipFill>
        <p:spPr>
          <a:xfrm>
            <a:off x="133994" y="4893789"/>
            <a:ext cx="7116168" cy="159089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תמונה 8">
            <a:extLst>
              <a:ext uri="{FF2B5EF4-FFF2-40B4-BE49-F238E27FC236}">
                <a16:creationId xmlns:a16="http://schemas.microsoft.com/office/drawing/2014/main" id="{4D4607A1-36A2-4849-9D9D-6E3C9100567E}"/>
              </a:ext>
            </a:extLst>
          </p:cNvPr>
          <p:cNvPicPr>
            <a:picLocks noChangeAspect="1"/>
          </p:cNvPicPr>
          <p:nvPr/>
        </p:nvPicPr>
        <p:blipFill>
          <a:blip r:embed="rId6"/>
          <a:stretch>
            <a:fillRect/>
          </a:stretch>
        </p:blipFill>
        <p:spPr>
          <a:xfrm rot="1666385">
            <a:off x="6729417" y="1403689"/>
            <a:ext cx="5477639" cy="7144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תמונה 11">
            <a:extLst>
              <a:ext uri="{FF2B5EF4-FFF2-40B4-BE49-F238E27FC236}">
                <a16:creationId xmlns:a16="http://schemas.microsoft.com/office/drawing/2014/main" id="{2F8CB5A7-9334-4333-BF3A-5427E040B0C6}"/>
              </a:ext>
            </a:extLst>
          </p:cNvPr>
          <p:cNvPicPr>
            <a:picLocks noChangeAspect="1"/>
          </p:cNvPicPr>
          <p:nvPr/>
        </p:nvPicPr>
        <p:blipFill>
          <a:blip r:embed="rId7"/>
          <a:stretch>
            <a:fillRect/>
          </a:stretch>
        </p:blipFill>
        <p:spPr>
          <a:xfrm>
            <a:off x="5954581" y="4974129"/>
            <a:ext cx="1295581" cy="31436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4" name="תמונה 13">
            <a:extLst>
              <a:ext uri="{FF2B5EF4-FFF2-40B4-BE49-F238E27FC236}">
                <a16:creationId xmlns:a16="http://schemas.microsoft.com/office/drawing/2014/main" id="{F3643E17-A062-46DE-BE13-B9413FF488DE}"/>
              </a:ext>
            </a:extLst>
          </p:cNvPr>
          <p:cNvPicPr>
            <a:picLocks noChangeAspect="1"/>
          </p:cNvPicPr>
          <p:nvPr/>
        </p:nvPicPr>
        <p:blipFill>
          <a:blip r:embed="rId8"/>
          <a:stretch>
            <a:fillRect/>
          </a:stretch>
        </p:blipFill>
        <p:spPr>
          <a:xfrm rot="1797245">
            <a:off x="10779635" y="2843946"/>
            <a:ext cx="1171739" cy="34294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34079619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133993" y="939088"/>
            <a:ext cx="9933737" cy="1200329"/>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used 6 classification models: Logistic Regression, GaussianNB, Decsion Tree, KNN, Random Forest and SVM.</a:t>
            </a:r>
          </a:p>
          <a:p>
            <a:pPr>
              <a:buClr>
                <a:srgbClr val="FF0000"/>
              </a:buClr>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The prediction using KNN is slightly better than others.</a:t>
            </a:r>
          </a:p>
        </p:txBody>
      </p:sp>
      <p:pic>
        <p:nvPicPr>
          <p:cNvPr id="13" name="תמונה 12">
            <a:extLst>
              <a:ext uri="{FF2B5EF4-FFF2-40B4-BE49-F238E27FC236}">
                <a16:creationId xmlns:a16="http://schemas.microsoft.com/office/drawing/2014/main" id="{B9DE0133-C25C-4554-9B6F-31A031A9E7B9}"/>
              </a:ext>
            </a:extLst>
          </p:cNvPr>
          <p:cNvPicPr>
            <a:picLocks noChangeAspect="1"/>
          </p:cNvPicPr>
          <p:nvPr/>
        </p:nvPicPr>
        <p:blipFill>
          <a:blip r:embed="rId5"/>
          <a:stretch>
            <a:fillRect/>
          </a:stretch>
        </p:blipFill>
        <p:spPr>
          <a:xfrm>
            <a:off x="133993" y="2358377"/>
            <a:ext cx="8733452" cy="433099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תמונה 4">
            <a:extLst>
              <a:ext uri="{FF2B5EF4-FFF2-40B4-BE49-F238E27FC236}">
                <a16:creationId xmlns:a16="http://schemas.microsoft.com/office/drawing/2014/main" id="{09408EA8-C2FF-4459-9A2D-D2F3FB108BCD}"/>
              </a:ext>
            </a:extLst>
          </p:cNvPr>
          <p:cNvPicPr>
            <a:picLocks noChangeAspect="1"/>
          </p:cNvPicPr>
          <p:nvPr/>
        </p:nvPicPr>
        <p:blipFill>
          <a:blip r:embed="rId6"/>
          <a:stretch>
            <a:fillRect/>
          </a:stretch>
        </p:blipFill>
        <p:spPr>
          <a:xfrm rot="2007977">
            <a:off x="7574174" y="2527340"/>
            <a:ext cx="4791744" cy="105742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7" name="תמונה 16">
            <a:extLst>
              <a:ext uri="{FF2B5EF4-FFF2-40B4-BE49-F238E27FC236}">
                <a16:creationId xmlns:a16="http://schemas.microsoft.com/office/drawing/2014/main" id="{20A703DA-F1A3-479C-BF31-4B2B7E1A87CE}"/>
              </a:ext>
            </a:extLst>
          </p:cNvPr>
          <p:cNvPicPr>
            <a:picLocks noChangeAspect="1"/>
          </p:cNvPicPr>
          <p:nvPr/>
        </p:nvPicPr>
        <p:blipFill>
          <a:blip r:embed="rId7"/>
          <a:stretch>
            <a:fillRect/>
          </a:stretch>
        </p:blipFill>
        <p:spPr>
          <a:xfrm>
            <a:off x="8394964" y="5549395"/>
            <a:ext cx="4202964" cy="84561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8303356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36650"/>
            <a:ext cx="11579290" cy="730897"/>
          </a:xfrm>
        </p:spPr>
        <p:txBody>
          <a:bodyPr>
            <a:noAutofit/>
          </a:bodyPr>
          <a:lstStyle/>
          <a:p>
            <a:pPr algn="just"/>
            <a:r>
              <a:rPr lang="en-US" sz="5400" b="1">
                <a:latin typeface="Segoe UI" panose="020B0502040204020203" pitchFamily="34" charset="0"/>
                <a:cs typeface="Segoe UI" panose="020B0502040204020203" pitchFamily="34" charset="0"/>
              </a:rPr>
              <a:t>Machine Learning - Other Models </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pic>
        <p:nvPicPr>
          <p:cNvPr id="4" name="תמונה 3">
            <a:extLst>
              <a:ext uri="{FF2B5EF4-FFF2-40B4-BE49-F238E27FC236}">
                <a16:creationId xmlns:a16="http://schemas.microsoft.com/office/drawing/2014/main" id="{38DF3B89-D1D7-4CD5-9FBA-426738069FDD}"/>
              </a:ext>
            </a:extLst>
          </p:cNvPr>
          <p:cNvPicPr>
            <a:picLocks noChangeAspect="1"/>
          </p:cNvPicPr>
          <p:nvPr/>
        </p:nvPicPr>
        <p:blipFill>
          <a:blip r:embed="rId5"/>
          <a:stretch>
            <a:fillRect/>
          </a:stretch>
        </p:blipFill>
        <p:spPr>
          <a:xfrm>
            <a:off x="7299501" y="4385584"/>
            <a:ext cx="4774739" cy="23690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תמונה 8">
            <a:extLst>
              <a:ext uri="{FF2B5EF4-FFF2-40B4-BE49-F238E27FC236}">
                <a16:creationId xmlns:a16="http://schemas.microsoft.com/office/drawing/2014/main" id="{5373970A-9C22-44A9-AB59-F26580B5F24A}"/>
              </a:ext>
            </a:extLst>
          </p:cNvPr>
          <p:cNvPicPr>
            <a:picLocks noChangeAspect="1"/>
          </p:cNvPicPr>
          <p:nvPr/>
        </p:nvPicPr>
        <p:blipFill>
          <a:blip r:embed="rId6"/>
          <a:stretch>
            <a:fillRect/>
          </a:stretch>
        </p:blipFill>
        <p:spPr>
          <a:xfrm>
            <a:off x="7436290" y="859971"/>
            <a:ext cx="4719725" cy="23690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תמונה 6">
            <a:extLst>
              <a:ext uri="{FF2B5EF4-FFF2-40B4-BE49-F238E27FC236}">
                <a16:creationId xmlns:a16="http://schemas.microsoft.com/office/drawing/2014/main" id="{A5E07B55-2F47-4D3E-A231-F38E435C9199}"/>
              </a:ext>
            </a:extLst>
          </p:cNvPr>
          <p:cNvPicPr>
            <a:picLocks noChangeAspect="1"/>
          </p:cNvPicPr>
          <p:nvPr/>
        </p:nvPicPr>
        <p:blipFill>
          <a:blip r:embed="rId7"/>
          <a:stretch>
            <a:fillRect/>
          </a:stretch>
        </p:blipFill>
        <p:spPr>
          <a:xfrm>
            <a:off x="10021026" y="3985403"/>
            <a:ext cx="2053214" cy="4173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תמונה 11">
            <a:extLst>
              <a:ext uri="{FF2B5EF4-FFF2-40B4-BE49-F238E27FC236}">
                <a16:creationId xmlns:a16="http://schemas.microsoft.com/office/drawing/2014/main" id="{2BA6EAF1-45E3-4BF8-9F6A-6208420FAEB0}"/>
              </a:ext>
            </a:extLst>
          </p:cNvPr>
          <p:cNvPicPr>
            <a:picLocks noChangeAspect="1"/>
          </p:cNvPicPr>
          <p:nvPr/>
        </p:nvPicPr>
        <p:blipFill>
          <a:blip r:embed="rId8"/>
          <a:stretch>
            <a:fillRect/>
          </a:stretch>
        </p:blipFill>
        <p:spPr>
          <a:xfrm>
            <a:off x="91761" y="885598"/>
            <a:ext cx="4941859" cy="246956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תמונה 14">
            <a:extLst>
              <a:ext uri="{FF2B5EF4-FFF2-40B4-BE49-F238E27FC236}">
                <a16:creationId xmlns:a16="http://schemas.microsoft.com/office/drawing/2014/main" id="{97F8686E-739E-43C6-8A36-710B8F8E037D}"/>
              </a:ext>
            </a:extLst>
          </p:cNvPr>
          <p:cNvPicPr>
            <a:picLocks noChangeAspect="1"/>
          </p:cNvPicPr>
          <p:nvPr/>
        </p:nvPicPr>
        <p:blipFill>
          <a:blip r:embed="rId9"/>
          <a:stretch>
            <a:fillRect/>
          </a:stretch>
        </p:blipFill>
        <p:spPr>
          <a:xfrm>
            <a:off x="57882" y="4385584"/>
            <a:ext cx="4732784" cy="23690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7" name="תמונה 16">
            <a:extLst>
              <a:ext uri="{FF2B5EF4-FFF2-40B4-BE49-F238E27FC236}">
                <a16:creationId xmlns:a16="http://schemas.microsoft.com/office/drawing/2014/main" id="{728BFCBE-9E5A-462B-B98B-1E064020AF77}"/>
              </a:ext>
            </a:extLst>
          </p:cNvPr>
          <p:cNvPicPr>
            <a:picLocks noChangeAspect="1"/>
          </p:cNvPicPr>
          <p:nvPr/>
        </p:nvPicPr>
        <p:blipFill>
          <a:blip r:embed="rId10"/>
          <a:stretch>
            <a:fillRect/>
          </a:stretch>
        </p:blipFill>
        <p:spPr>
          <a:xfrm>
            <a:off x="3989080" y="2325665"/>
            <a:ext cx="4218173" cy="211025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2" name="תמונה 21">
            <a:extLst>
              <a:ext uri="{FF2B5EF4-FFF2-40B4-BE49-F238E27FC236}">
                <a16:creationId xmlns:a16="http://schemas.microsoft.com/office/drawing/2014/main" id="{6B5DDA3C-4D58-405E-B346-6D3783CFA1F8}"/>
              </a:ext>
            </a:extLst>
          </p:cNvPr>
          <p:cNvPicPr>
            <a:picLocks noChangeAspect="1"/>
          </p:cNvPicPr>
          <p:nvPr/>
        </p:nvPicPr>
        <p:blipFill>
          <a:blip r:embed="rId11"/>
          <a:stretch>
            <a:fillRect/>
          </a:stretch>
        </p:blipFill>
        <p:spPr>
          <a:xfrm>
            <a:off x="7094750" y="716587"/>
            <a:ext cx="2225006" cy="4450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4" name="תמונה 23">
            <a:extLst>
              <a:ext uri="{FF2B5EF4-FFF2-40B4-BE49-F238E27FC236}">
                <a16:creationId xmlns:a16="http://schemas.microsoft.com/office/drawing/2014/main" id="{03BAEB76-1E22-4ED1-99E3-593E50AF6048}"/>
              </a:ext>
            </a:extLst>
          </p:cNvPr>
          <p:cNvPicPr>
            <a:picLocks noChangeAspect="1"/>
          </p:cNvPicPr>
          <p:nvPr/>
        </p:nvPicPr>
        <p:blipFill>
          <a:blip r:embed="rId12"/>
          <a:stretch>
            <a:fillRect/>
          </a:stretch>
        </p:blipFill>
        <p:spPr>
          <a:xfrm>
            <a:off x="3617451" y="664584"/>
            <a:ext cx="2346430" cy="4514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6" name="תמונה 25">
            <a:extLst>
              <a:ext uri="{FF2B5EF4-FFF2-40B4-BE49-F238E27FC236}">
                <a16:creationId xmlns:a16="http://schemas.microsoft.com/office/drawing/2014/main" id="{FF7E291E-CBEE-42E4-A4EE-72F61087BD13}"/>
              </a:ext>
            </a:extLst>
          </p:cNvPr>
          <p:cNvPicPr>
            <a:picLocks noChangeAspect="1"/>
          </p:cNvPicPr>
          <p:nvPr/>
        </p:nvPicPr>
        <p:blipFill>
          <a:blip r:embed="rId13"/>
          <a:stretch>
            <a:fillRect/>
          </a:stretch>
        </p:blipFill>
        <p:spPr>
          <a:xfrm>
            <a:off x="40318" y="4068148"/>
            <a:ext cx="2068963" cy="4442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8" name="תמונה 27">
            <a:extLst>
              <a:ext uri="{FF2B5EF4-FFF2-40B4-BE49-F238E27FC236}">
                <a16:creationId xmlns:a16="http://schemas.microsoft.com/office/drawing/2014/main" id="{84E80C34-B31E-48F1-8660-362F61A3A503}"/>
              </a:ext>
            </a:extLst>
          </p:cNvPr>
          <p:cNvPicPr>
            <a:picLocks noChangeAspect="1"/>
          </p:cNvPicPr>
          <p:nvPr/>
        </p:nvPicPr>
        <p:blipFill>
          <a:blip r:embed="rId14"/>
          <a:stretch>
            <a:fillRect/>
          </a:stretch>
        </p:blipFill>
        <p:spPr>
          <a:xfrm rot="20808939">
            <a:off x="4811551" y="1815840"/>
            <a:ext cx="2372056" cy="4572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3787421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233265" y="1168762"/>
            <a:ext cx="8070980" cy="1477328"/>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Our third question is "</a:t>
            </a:r>
            <a:r>
              <a:rPr lang="en-US" sz="1800">
                <a:solidFill>
                  <a:schemeClr val="bg1"/>
                </a:solidFill>
                <a:latin typeface="Segoe UI" panose="020B0502040204020203" pitchFamily="34" charset="0"/>
                <a:cs typeface="Segoe UI" panose="020B0502040204020203" pitchFamily="34" charset="0"/>
              </a:rPr>
              <a:t>Can we predict whether an employee is satisfied by their review?” , </a:t>
            </a:r>
            <a:r>
              <a:rPr lang="en-US">
                <a:solidFill>
                  <a:schemeClr val="bg1"/>
                </a:solidFill>
                <a:latin typeface="Segoe UI" panose="020B0502040204020203" pitchFamily="34" charset="0"/>
                <a:cs typeface="Segoe UI" panose="020B0502040204020203" pitchFamily="34" charset="0"/>
              </a:rPr>
              <a:t>This is of course a text classification problem.</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a:buClr>
                <a:srgbClr val="FF0000"/>
              </a:buClr>
            </a:pPr>
            <a:endParaRPr lang="he-IL">
              <a:solidFill>
                <a:schemeClr val="bg1"/>
              </a:solidFill>
              <a:latin typeface="Segoe UI" panose="020B0502040204020203" pitchFamily="34" charset="0"/>
              <a:cs typeface="Segoe UI" panose="020B0502040204020203" pitchFamily="34" charset="0"/>
            </a:endParaRPr>
          </a:p>
        </p:txBody>
      </p:sp>
      <p:pic>
        <p:nvPicPr>
          <p:cNvPr id="7" name="תמונה 6">
            <a:extLst>
              <a:ext uri="{FF2B5EF4-FFF2-40B4-BE49-F238E27FC236}">
                <a16:creationId xmlns:a16="http://schemas.microsoft.com/office/drawing/2014/main" id="{289C72BD-8B89-4F53-AC37-75A45709B27C}"/>
              </a:ext>
            </a:extLst>
          </p:cNvPr>
          <p:cNvPicPr>
            <a:picLocks noChangeAspect="1"/>
          </p:cNvPicPr>
          <p:nvPr/>
        </p:nvPicPr>
        <p:blipFill>
          <a:blip r:embed="rId5"/>
          <a:stretch>
            <a:fillRect/>
          </a:stretch>
        </p:blipFill>
        <p:spPr>
          <a:xfrm>
            <a:off x="233265" y="1949339"/>
            <a:ext cx="11536385" cy="404869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0885133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233265" y="1168762"/>
            <a:ext cx="8070980" cy="4247317"/>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added more columns to improve the prediction.</a:t>
            </a:r>
          </a:p>
          <a:p>
            <a:pPr>
              <a:buClr>
                <a:srgbClr val="FF0000"/>
              </a:buClr>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pos_or_neg – check whether the rating passes rating 3.9 and not include keywords, We classify as satisfied (1) otherwise, we will classify as dissatisfied (0), We were able to classify the vast majority of responses to negative and positive, with very few errors.</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a:buClr>
                <a:srgbClr val="FF0000"/>
              </a:buClr>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balanced the data to avoid biased predictions, we removed some of the data to make it 50% of the “positive review" category and 50% of the “negative review”.</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a:buClr>
                <a:srgbClr val="FF0000"/>
              </a:buClr>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a:buClr>
                <a:srgbClr val="FF0000"/>
              </a:buClr>
            </a:pPr>
            <a:endParaRPr lang="he-IL">
              <a:solidFill>
                <a:schemeClr val="bg1"/>
              </a:solidFill>
              <a:latin typeface="Segoe UI" panose="020B0502040204020203" pitchFamily="34" charset="0"/>
              <a:cs typeface="Segoe UI" panose="020B0502040204020203" pitchFamily="34" charset="0"/>
            </a:endParaRPr>
          </a:p>
        </p:txBody>
      </p:sp>
      <p:pic>
        <p:nvPicPr>
          <p:cNvPr id="7" name="תמונה 6">
            <a:extLst>
              <a:ext uri="{FF2B5EF4-FFF2-40B4-BE49-F238E27FC236}">
                <a16:creationId xmlns:a16="http://schemas.microsoft.com/office/drawing/2014/main" id="{0534C3D2-2440-4693-B11E-F6C9C08E0292}"/>
              </a:ext>
            </a:extLst>
          </p:cNvPr>
          <p:cNvPicPr>
            <a:picLocks noChangeAspect="1"/>
          </p:cNvPicPr>
          <p:nvPr/>
        </p:nvPicPr>
        <p:blipFill>
          <a:blip r:embed="rId5"/>
          <a:stretch>
            <a:fillRect/>
          </a:stretch>
        </p:blipFill>
        <p:spPr>
          <a:xfrm>
            <a:off x="233265" y="4436134"/>
            <a:ext cx="4468296" cy="212406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תמונה 8">
            <a:extLst>
              <a:ext uri="{FF2B5EF4-FFF2-40B4-BE49-F238E27FC236}">
                <a16:creationId xmlns:a16="http://schemas.microsoft.com/office/drawing/2014/main" id="{ABB42825-249E-491E-88A4-B8E63AF2D38E}"/>
              </a:ext>
            </a:extLst>
          </p:cNvPr>
          <p:cNvPicPr>
            <a:picLocks noChangeAspect="1"/>
          </p:cNvPicPr>
          <p:nvPr/>
        </p:nvPicPr>
        <p:blipFill>
          <a:blip r:embed="rId6"/>
          <a:stretch>
            <a:fillRect/>
          </a:stretch>
        </p:blipFill>
        <p:spPr>
          <a:xfrm rot="676361">
            <a:off x="5036714" y="4963579"/>
            <a:ext cx="6535062" cy="9050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1203532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233265" y="1168762"/>
            <a:ext cx="6923315" cy="3416320"/>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splited the information into train and test</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used a Pipeline containing CounterVectorizer, Normalizer with and SGDClassifier</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built the prediction model whether the review that the employee wrote is negative or positive, we got a pretty good model</a:t>
            </a: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a:buClr>
                <a:srgbClr val="FF0000"/>
              </a:buClr>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endParaRPr lang="en-US">
              <a:solidFill>
                <a:schemeClr val="bg1"/>
              </a:solidFill>
              <a:latin typeface="Segoe UI" panose="020B0502040204020203" pitchFamily="34" charset="0"/>
              <a:cs typeface="Segoe UI" panose="020B0502040204020203" pitchFamily="34" charset="0"/>
            </a:endParaRPr>
          </a:p>
          <a:p>
            <a:pPr marL="285750" indent="-285750">
              <a:buClr>
                <a:srgbClr val="FF0000"/>
              </a:buClr>
              <a:buFont typeface="Wingdings" panose="05000000000000000000" pitchFamily="2" charset="2"/>
              <a:buChar char="q"/>
            </a:pPr>
            <a:endParaRPr lang="he-IL">
              <a:solidFill>
                <a:schemeClr val="bg1"/>
              </a:solidFill>
              <a:latin typeface="Segoe UI" panose="020B0502040204020203" pitchFamily="34" charset="0"/>
              <a:cs typeface="Segoe UI" panose="020B0502040204020203" pitchFamily="34" charset="0"/>
            </a:endParaRPr>
          </a:p>
        </p:txBody>
      </p:sp>
      <p:pic>
        <p:nvPicPr>
          <p:cNvPr id="6" name="תמונה 5">
            <a:extLst>
              <a:ext uri="{FF2B5EF4-FFF2-40B4-BE49-F238E27FC236}">
                <a16:creationId xmlns:a16="http://schemas.microsoft.com/office/drawing/2014/main" id="{2236AE6E-47FF-48F7-B7D2-77219FC29900}"/>
              </a:ext>
            </a:extLst>
          </p:cNvPr>
          <p:cNvPicPr>
            <a:picLocks noChangeAspect="1"/>
          </p:cNvPicPr>
          <p:nvPr/>
        </p:nvPicPr>
        <p:blipFill>
          <a:blip r:embed="rId5"/>
          <a:stretch>
            <a:fillRect/>
          </a:stretch>
        </p:blipFill>
        <p:spPr>
          <a:xfrm>
            <a:off x="133994" y="3595928"/>
            <a:ext cx="4820323" cy="221963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0" name="תמונה 9">
            <a:extLst>
              <a:ext uri="{FF2B5EF4-FFF2-40B4-BE49-F238E27FC236}">
                <a16:creationId xmlns:a16="http://schemas.microsoft.com/office/drawing/2014/main" id="{7EF551BF-A039-43A7-A793-E04954621ABF}"/>
              </a:ext>
            </a:extLst>
          </p:cNvPr>
          <p:cNvPicPr>
            <a:picLocks noChangeAspect="1"/>
          </p:cNvPicPr>
          <p:nvPr/>
        </p:nvPicPr>
        <p:blipFill>
          <a:blip r:embed="rId6"/>
          <a:stretch>
            <a:fillRect/>
          </a:stretch>
        </p:blipFill>
        <p:spPr>
          <a:xfrm>
            <a:off x="5172270" y="3595928"/>
            <a:ext cx="4523837" cy="250633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3" name="תמונה 12">
            <a:extLst>
              <a:ext uri="{FF2B5EF4-FFF2-40B4-BE49-F238E27FC236}">
                <a16:creationId xmlns:a16="http://schemas.microsoft.com/office/drawing/2014/main" id="{A32C5B53-11E5-41BE-99FD-0FB1739CB2D1}"/>
              </a:ext>
            </a:extLst>
          </p:cNvPr>
          <p:cNvPicPr>
            <a:picLocks noChangeAspect="1"/>
          </p:cNvPicPr>
          <p:nvPr/>
        </p:nvPicPr>
        <p:blipFill>
          <a:blip r:embed="rId7"/>
          <a:stretch>
            <a:fillRect/>
          </a:stretch>
        </p:blipFill>
        <p:spPr>
          <a:xfrm rot="1977835">
            <a:off x="7262319" y="1129798"/>
            <a:ext cx="4730095" cy="213860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722286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תיבת טקסט 6">
            <a:extLst>
              <a:ext uri="{FF2B5EF4-FFF2-40B4-BE49-F238E27FC236}">
                <a16:creationId xmlns:a16="http://schemas.microsoft.com/office/drawing/2014/main" id="{B459BEB6-0C91-479E-B43D-D7451986BE72}"/>
              </a:ext>
            </a:extLst>
          </p:cNvPr>
          <p:cNvSpPr txBox="1"/>
          <p:nvPr/>
        </p:nvSpPr>
        <p:spPr>
          <a:xfrm>
            <a:off x="681135" y="3209389"/>
            <a:ext cx="7184571" cy="3046988"/>
          </a:xfrm>
          <a:prstGeom prst="rect">
            <a:avLst/>
          </a:prstGeom>
          <a:noFill/>
        </p:spPr>
        <p:txBody>
          <a:bodyPr wrap="square" rtlCol="1">
            <a:spAutoFit/>
          </a:bodyPr>
          <a:lstStyle/>
          <a:p>
            <a:pPr marL="560070" indent="-285750">
              <a:lnSpc>
                <a:spcPct val="100000"/>
              </a:lnSpc>
              <a:buClr>
                <a:schemeClr val="accent4"/>
              </a:buClr>
              <a:buFont typeface="Arial" panose="020B0604020202020204" pitchFamily="34" charset="0"/>
              <a:buChar char="•"/>
            </a:pPr>
            <a:r>
              <a:rPr lang="en-US" sz="2400">
                <a:solidFill>
                  <a:schemeClr val="bg1"/>
                </a:solidFill>
                <a:latin typeface="Segoe UI Light" panose="020B0502040204020203" pitchFamily="34" charset="0"/>
                <a:cs typeface="Segoe UI Light" panose="020B0502040204020203" pitchFamily="34" charset="0"/>
              </a:rPr>
              <a:t>Can we predict the salaries in the Israeli High-Tech Industry?</a:t>
            </a:r>
          </a:p>
          <a:p>
            <a:pPr marL="560070" indent="-285750">
              <a:lnSpc>
                <a:spcPct val="100000"/>
              </a:lnSpc>
              <a:buClr>
                <a:schemeClr val="accent4"/>
              </a:buClr>
              <a:buFont typeface="Arial" panose="020B0604020202020204" pitchFamily="34" charset="0"/>
              <a:buChar char="•"/>
            </a:pPr>
            <a:endParaRPr lang="en-US" sz="2400">
              <a:solidFill>
                <a:schemeClr val="bg1"/>
              </a:solidFill>
              <a:latin typeface="Segoe UI Light" panose="020B0502040204020203" pitchFamily="34" charset="0"/>
              <a:cs typeface="Segoe UI Light" panose="020B0502040204020203" pitchFamily="34" charset="0"/>
            </a:endParaRPr>
          </a:p>
          <a:p>
            <a:pPr marL="560070" indent="-285750">
              <a:buClr>
                <a:schemeClr val="accent4"/>
              </a:buClr>
              <a:buFont typeface="Arial" panose="020B0604020202020204" pitchFamily="34" charset="0"/>
              <a:buChar char="•"/>
            </a:pPr>
            <a:r>
              <a:rPr lang="en-US" sz="2400">
                <a:solidFill>
                  <a:schemeClr val="bg1"/>
                </a:solidFill>
                <a:latin typeface="Segoe UI Light" panose="020B0502040204020203" pitchFamily="34" charset="0"/>
                <a:cs typeface="Segoe UI Light" panose="020B0502040204020203" pitchFamily="34" charset="0"/>
              </a:rPr>
              <a:t>Can we predict the early resignation of workers in the Israeli economy?</a:t>
            </a:r>
          </a:p>
          <a:p>
            <a:pPr marL="560070" indent="-285750">
              <a:buClr>
                <a:schemeClr val="accent4"/>
              </a:buClr>
              <a:buFont typeface="Arial" panose="020B0604020202020204" pitchFamily="34" charset="0"/>
              <a:buChar char="•"/>
            </a:pPr>
            <a:endParaRPr lang="en-US" sz="2400">
              <a:solidFill>
                <a:schemeClr val="bg1"/>
              </a:solidFill>
              <a:latin typeface="Segoe UI Light" panose="020B0502040204020203" pitchFamily="34" charset="0"/>
              <a:cs typeface="Segoe UI Light" panose="020B0502040204020203" pitchFamily="34" charset="0"/>
            </a:endParaRPr>
          </a:p>
          <a:p>
            <a:pPr marL="560070" indent="-285750">
              <a:buClr>
                <a:schemeClr val="accent4"/>
              </a:buClr>
              <a:buFont typeface="Arial" panose="020B0604020202020204" pitchFamily="34" charset="0"/>
              <a:buChar char="•"/>
            </a:pPr>
            <a:r>
              <a:rPr lang="en-US" sz="2400">
                <a:solidFill>
                  <a:schemeClr val="bg1"/>
                </a:solidFill>
                <a:latin typeface="Segoe UI Light" panose="020B0502040204020203" pitchFamily="34" charset="0"/>
                <a:cs typeface="Segoe UI Light" panose="020B0502040204020203" pitchFamily="34" charset="0"/>
              </a:rPr>
              <a:t>Can we predict whether an employee is satisfied by their review?</a:t>
            </a:r>
          </a:p>
        </p:txBody>
      </p:sp>
      <p:sp>
        <p:nvSpPr>
          <p:cNvPr id="11" name="תיבת טקסט 10">
            <a:extLst>
              <a:ext uri="{FF2B5EF4-FFF2-40B4-BE49-F238E27FC236}">
                <a16:creationId xmlns:a16="http://schemas.microsoft.com/office/drawing/2014/main" id="{5C1AB9C6-B3DE-4BC1-83FA-251D5E281F59}"/>
              </a:ext>
            </a:extLst>
          </p:cNvPr>
          <p:cNvSpPr txBox="1"/>
          <p:nvPr/>
        </p:nvSpPr>
        <p:spPr>
          <a:xfrm>
            <a:off x="1875454" y="1306381"/>
            <a:ext cx="8705461" cy="1323439"/>
          </a:xfrm>
          <a:prstGeom prst="rect">
            <a:avLst/>
          </a:prstGeom>
          <a:noFill/>
        </p:spPr>
        <p:txBody>
          <a:bodyPr wrap="square" rtlCol="1">
            <a:spAutoFit/>
          </a:bodyPr>
          <a:lstStyle/>
          <a:p>
            <a:pPr algn="ctr"/>
            <a:r>
              <a:rPr lang="en-US" sz="2000">
                <a:solidFill>
                  <a:schemeClr val="bg1"/>
                </a:solidFill>
                <a:latin typeface="Segoe UI Light" panose="020B0502040204020203" pitchFamily="34" charset="0"/>
                <a:cs typeface="Segoe UI Light" panose="020B0502040204020203" pitchFamily="34" charset="0"/>
              </a:rPr>
              <a:t>We chose the economic issue because of the great interest in the functioning of the Israeli economy and high-tech in particular.</a:t>
            </a:r>
          </a:p>
          <a:p>
            <a:pPr algn="ctr"/>
            <a:r>
              <a:rPr lang="en-US" sz="2000">
                <a:solidFill>
                  <a:schemeClr val="bg1"/>
                </a:solidFill>
                <a:latin typeface="Segoe UI Light" panose="020B0502040204020203" pitchFamily="34" charset="0"/>
                <a:cs typeface="Segoe UI Light" panose="020B0502040204020203" pitchFamily="34" charset="0"/>
              </a:rPr>
              <a:t>The questions we asked deal with key issues in economics. Such as salary, general satisfaction, and early resignation.</a:t>
            </a:r>
            <a:endParaRPr lang="he-IL" sz="2000">
              <a:solidFill>
                <a:schemeClr val="bg1"/>
              </a:solidFill>
              <a:latin typeface="Segoe UI Light" panose="020B0502040204020203" pitchFamily="34" charset="0"/>
              <a:cs typeface="Segoe UI Light" panose="020B0502040204020203" pitchFamily="34" charset="0"/>
            </a:endParaRPr>
          </a:p>
        </p:txBody>
      </p:sp>
      <p:sp>
        <p:nvSpPr>
          <p:cNvPr id="12" name="תיבת טקסט 11">
            <a:extLst>
              <a:ext uri="{FF2B5EF4-FFF2-40B4-BE49-F238E27FC236}">
                <a16:creationId xmlns:a16="http://schemas.microsoft.com/office/drawing/2014/main" id="{5971C799-1518-43CB-8B72-7326B31B6D78}"/>
              </a:ext>
            </a:extLst>
          </p:cNvPr>
          <p:cNvSpPr txBox="1"/>
          <p:nvPr/>
        </p:nvSpPr>
        <p:spPr>
          <a:xfrm>
            <a:off x="2435290" y="-9905"/>
            <a:ext cx="8705461" cy="923330"/>
          </a:xfrm>
          <a:prstGeom prst="rect">
            <a:avLst/>
          </a:prstGeom>
          <a:noFill/>
        </p:spPr>
        <p:txBody>
          <a:bodyPr wrap="square" rtlCol="1">
            <a:spAutoFit/>
          </a:bodyPr>
          <a:lstStyle/>
          <a:p>
            <a:r>
              <a:rPr lang="en-US" sz="5400" b="1">
                <a:solidFill>
                  <a:schemeClr val="bg1"/>
                </a:solidFill>
                <a:latin typeface="Segoe UI Light" panose="020B0502040204020203" pitchFamily="34" charset="0"/>
                <a:cs typeface="Segoe UI Light" panose="020B0502040204020203" pitchFamily="34" charset="0"/>
              </a:rPr>
              <a:t>The Prediction Questions </a:t>
            </a:r>
            <a:endParaRPr lang="he-IL" sz="5400" b="1">
              <a:solidFill>
                <a:schemeClr val="bg1"/>
              </a:solidFill>
              <a:latin typeface="Segoe UI Light" panose="020B0502040204020203" pitchFamily="34" charset="0"/>
              <a:cs typeface="Segoe UI Light" panose="020B0502040204020203" pitchFamily="34" charset="0"/>
            </a:endParaRPr>
          </a:p>
        </p:txBody>
      </p:sp>
      <p:pic>
        <p:nvPicPr>
          <p:cNvPr id="35" name="Graphic 20">
            <a:extLst>
              <a:ext uri="{FF2B5EF4-FFF2-40B4-BE49-F238E27FC236}">
                <a16:creationId xmlns:a16="http://schemas.microsoft.com/office/drawing/2014/main" id="{0CBDC4E2-F9F3-48BD-9B7F-AF35EF0C25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3398853" y="846901"/>
            <a:ext cx="5394294" cy="133048"/>
          </a:xfrm>
          <a:prstGeom prst="rect">
            <a:avLst/>
          </a:prstGeom>
        </p:spPr>
      </p:pic>
      <p:pic>
        <p:nvPicPr>
          <p:cNvPr id="14" name="תמונה 13">
            <a:extLst>
              <a:ext uri="{FF2B5EF4-FFF2-40B4-BE49-F238E27FC236}">
                <a16:creationId xmlns:a16="http://schemas.microsoft.com/office/drawing/2014/main" id="{B6E33B24-298E-475B-92BB-F6CB4874FF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97411">
            <a:off x="7786395" y="2926566"/>
            <a:ext cx="4352731" cy="326454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0929564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0" y="168632"/>
            <a:ext cx="8526235" cy="730897"/>
          </a:xfrm>
        </p:spPr>
        <p:txBody>
          <a:bodyPr>
            <a:noAutofit/>
          </a:bodyPr>
          <a:lstStyle/>
          <a:p>
            <a:pPr algn="just"/>
            <a:r>
              <a:rPr lang="en-US" sz="5400" b="1">
                <a:latin typeface="Segoe UI" panose="020B0502040204020203" pitchFamily="34" charset="0"/>
                <a:cs typeface="Segoe UI" panose="020B0502040204020203" pitchFamily="34" charset="0"/>
              </a:rPr>
              <a:t>Machine Learning</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133994" y="859972"/>
            <a:ext cx="3207627" cy="79115"/>
          </a:xfrm>
          <a:prstGeom prst="rect">
            <a:avLst/>
          </a:prstGeom>
        </p:spPr>
      </p:pic>
      <p:sp>
        <p:nvSpPr>
          <p:cNvPr id="2" name="תיבת טקסט 1">
            <a:extLst>
              <a:ext uri="{FF2B5EF4-FFF2-40B4-BE49-F238E27FC236}">
                <a16:creationId xmlns:a16="http://schemas.microsoft.com/office/drawing/2014/main" id="{E792F6F8-FFC4-4054-9AD4-C2D8AE2570CC}"/>
              </a:ext>
            </a:extLst>
          </p:cNvPr>
          <p:cNvSpPr txBox="1"/>
          <p:nvPr/>
        </p:nvSpPr>
        <p:spPr>
          <a:xfrm>
            <a:off x="233265" y="1168762"/>
            <a:ext cx="6923315" cy="646331"/>
          </a:xfrm>
          <a:prstGeom prst="rect">
            <a:avLst/>
          </a:prstGeom>
          <a:noFill/>
        </p:spPr>
        <p:txBody>
          <a:bodyPr wrap="square" rtlCol="1">
            <a:spAutoFit/>
          </a:bodyPr>
          <a:lstStyle/>
          <a:p>
            <a:pPr marL="285750" indent="-285750">
              <a:buClr>
                <a:srgbClr val="FF0000"/>
              </a:buClr>
              <a:buFont typeface="Wingdings" panose="05000000000000000000" pitchFamily="2" charset="2"/>
              <a:buChar char="q"/>
            </a:pPr>
            <a:r>
              <a:rPr lang="en-US">
                <a:solidFill>
                  <a:schemeClr val="bg1"/>
                </a:solidFill>
                <a:latin typeface="Segoe UI" panose="020B0502040204020203" pitchFamily="34" charset="0"/>
                <a:cs typeface="Segoe UI" panose="020B0502040204020203" pitchFamily="34" charset="0"/>
              </a:rPr>
              <a:t>We ran the prediction model on a few random reviews, we got the results we were expecting</a:t>
            </a:r>
          </a:p>
        </p:txBody>
      </p:sp>
      <p:pic>
        <p:nvPicPr>
          <p:cNvPr id="16" name="תמונה 15">
            <a:extLst>
              <a:ext uri="{FF2B5EF4-FFF2-40B4-BE49-F238E27FC236}">
                <a16:creationId xmlns:a16="http://schemas.microsoft.com/office/drawing/2014/main" id="{6B870457-0DD3-421D-BF9B-6C36E03D7B8F}"/>
              </a:ext>
            </a:extLst>
          </p:cNvPr>
          <p:cNvPicPr>
            <a:picLocks noChangeAspect="1"/>
          </p:cNvPicPr>
          <p:nvPr/>
        </p:nvPicPr>
        <p:blipFill rotWithShape="1">
          <a:blip r:embed="rId5"/>
          <a:srcRect l="-1125" t="3314" r="317" b="864"/>
          <a:stretch/>
        </p:blipFill>
        <p:spPr>
          <a:xfrm>
            <a:off x="8443385" y="828675"/>
            <a:ext cx="2013122" cy="187391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תמונה 16">
            <a:extLst>
              <a:ext uri="{FF2B5EF4-FFF2-40B4-BE49-F238E27FC236}">
                <a16:creationId xmlns:a16="http://schemas.microsoft.com/office/drawing/2014/main" id="{80B364E0-A4DA-4381-974B-806F28BC0C21}"/>
              </a:ext>
            </a:extLst>
          </p:cNvPr>
          <p:cNvPicPr>
            <a:picLocks noChangeAspect="1"/>
          </p:cNvPicPr>
          <p:nvPr/>
        </p:nvPicPr>
        <p:blipFill rotWithShape="1">
          <a:blip r:embed="rId6"/>
          <a:srcRect l="-381" t="3360" r="381" b="-3360"/>
          <a:stretch/>
        </p:blipFill>
        <p:spPr>
          <a:xfrm>
            <a:off x="9562257" y="2515555"/>
            <a:ext cx="2073217" cy="200029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8" name="תמונה 17">
            <a:extLst>
              <a:ext uri="{FF2B5EF4-FFF2-40B4-BE49-F238E27FC236}">
                <a16:creationId xmlns:a16="http://schemas.microsoft.com/office/drawing/2014/main" id="{F824A03A-D854-4153-A7AD-08C42263A2CC}"/>
              </a:ext>
            </a:extLst>
          </p:cNvPr>
          <p:cNvPicPr>
            <a:picLocks noChangeAspect="1"/>
          </p:cNvPicPr>
          <p:nvPr/>
        </p:nvPicPr>
        <p:blipFill rotWithShape="1">
          <a:blip r:embed="rId7"/>
          <a:srcRect t="-2901" b="5254"/>
          <a:stretch/>
        </p:blipFill>
        <p:spPr>
          <a:xfrm>
            <a:off x="7403827" y="2567183"/>
            <a:ext cx="2046119" cy="194866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9" name="תמונה 18">
            <a:extLst>
              <a:ext uri="{FF2B5EF4-FFF2-40B4-BE49-F238E27FC236}">
                <a16:creationId xmlns:a16="http://schemas.microsoft.com/office/drawing/2014/main" id="{2A3923E3-73E4-458A-8026-27C7198573B9}"/>
              </a:ext>
            </a:extLst>
          </p:cNvPr>
          <p:cNvPicPr>
            <a:picLocks noChangeAspect="1"/>
          </p:cNvPicPr>
          <p:nvPr/>
        </p:nvPicPr>
        <p:blipFill>
          <a:blip r:embed="rId8"/>
          <a:stretch>
            <a:fillRect/>
          </a:stretch>
        </p:blipFill>
        <p:spPr>
          <a:xfrm>
            <a:off x="233265" y="2364245"/>
            <a:ext cx="6441648" cy="194866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976304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930502" y="2542801"/>
            <a:ext cx="11383962" cy="744795"/>
          </a:xfrm>
        </p:spPr>
        <p:txBody>
          <a:bodyPr>
            <a:noAutofit/>
          </a:bodyPr>
          <a:lstStyle/>
          <a:p>
            <a:r>
              <a:rPr lang="en-US" sz="5400" b="1">
                <a:latin typeface="Segoe UI Light" panose="020B0502040204020203" pitchFamily="34" charset="0"/>
                <a:cs typeface="Segoe UI Light" panose="020B0502040204020203" pitchFamily="34" charset="0"/>
              </a:rPr>
              <a:t>Conclusions</a:t>
            </a:r>
            <a:endParaRPr lang="en-US" sz="5400" b="1" dirty="0">
              <a:latin typeface="Segoe UI Light" panose="020B0502040204020203" pitchFamily="34" charset="0"/>
              <a:cs typeface="Segoe UI Light" panose="020B0502040204020203" pitchFamily="34" charset="0"/>
            </a:endParaRPr>
          </a:p>
        </p:txBody>
      </p:sp>
      <p:pic>
        <p:nvPicPr>
          <p:cNvPr id="8" name="Graphic 7">
            <a:extLst>
              <a:ext uri="{FF2B5EF4-FFF2-40B4-BE49-F238E27FC236}">
                <a16:creationId xmlns:a16="http://schemas.microsoft.com/office/drawing/2014/main" id="{E77721C6-AD98-4E6A-B9F2-1A8298B9B3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018669" y="3743622"/>
            <a:ext cx="3207627" cy="79115"/>
          </a:xfrm>
          <a:prstGeom prst="rect">
            <a:avLst/>
          </a:prstGeom>
        </p:spPr>
      </p:pic>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5018669" y="2007660"/>
            <a:ext cx="3207627" cy="79115"/>
          </a:xfrm>
          <a:prstGeom prst="rect">
            <a:avLst/>
          </a:prstGeom>
        </p:spPr>
      </p:pic>
      <p:pic>
        <p:nvPicPr>
          <p:cNvPr id="3" name="תמונה 2">
            <a:extLst>
              <a:ext uri="{FF2B5EF4-FFF2-40B4-BE49-F238E27FC236}">
                <a16:creationId xmlns:a16="http://schemas.microsoft.com/office/drawing/2014/main" id="{31B6B009-9226-43EC-A76F-30B955CD73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3527" y="2047217"/>
            <a:ext cx="4215280" cy="3214766"/>
          </a:xfrm>
          <a:prstGeom prst="rect">
            <a:avLst/>
          </a:prstGeom>
        </p:spPr>
      </p:pic>
    </p:spTree>
    <p:extLst>
      <p:ext uri="{BB962C8B-B14F-4D97-AF65-F5344CB8AC3E}">
        <p14:creationId xmlns:p14="http://schemas.microsoft.com/office/powerpoint/2010/main" val="31497496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0" name="Group 539">
            <a:extLst>
              <a:ext uri="{FF2B5EF4-FFF2-40B4-BE49-F238E27FC236}">
                <a16:creationId xmlns:a16="http://schemas.microsoft.com/office/drawing/2014/main" id="{B48B9EC0-95B2-45BC-B569-E3ED044F14DD}"/>
              </a:ext>
            </a:extLst>
          </p:cNvPr>
          <p:cNvGrpSpPr/>
          <p:nvPr/>
        </p:nvGrpSpPr>
        <p:grpSpPr>
          <a:xfrm>
            <a:off x="3927625" y="2162238"/>
            <a:ext cx="3924300" cy="3540640"/>
            <a:chOff x="-1000125" y="357187"/>
            <a:chExt cx="6819900" cy="6153150"/>
          </a:xfrm>
        </p:grpSpPr>
        <p:pic>
          <p:nvPicPr>
            <p:cNvPr id="539" name="Graphic 538">
              <a:extLst>
                <a:ext uri="{FF2B5EF4-FFF2-40B4-BE49-F238E27FC236}">
                  <a16:creationId xmlns:a16="http://schemas.microsoft.com/office/drawing/2014/main" id="{78EE417A-C690-478B-978D-D90C65C597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0125" y="366712"/>
              <a:ext cx="6800850" cy="6143625"/>
            </a:xfrm>
            <a:prstGeom prst="rect">
              <a:avLst/>
            </a:prstGeom>
          </p:spPr>
        </p:pic>
        <p:pic>
          <p:nvPicPr>
            <p:cNvPr id="538" name="Graphic 537">
              <a:extLst>
                <a:ext uri="{FF2B5EF4-FFF2-40B4-BE49-F238E27FC236}">
                  <a16:creationId xmlns:a16="http://schemas.microsoft.com/office/drawing/2014/main" id="{A9E037EA-8F65-4EF2-8A8E-695A4FA2B3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075" y="357187"/>
              <a:ext cx="6800850" cy="6143625"/>
            </a:xfrm>
            <a:prstGeom prst="rect">
              <a:avLst/>
            </a:prstGeom>
          </p:spPr>
        </p:pic>
      </p:grpSp>
      <p:sp>
        <p:nvSpPr>
          <p:cNvPr id="541" name="Title 1">
            <a:extLst>
              <a:ext uri="{FF2B5EF4-FFF2-40B4-BE49-F238E27FC236}">
                <a16:creationId xmlns:a16="http://schemas.microsoft.com/office/drawing/2014/main" id="{C38CAA8F-EFBB-4350-B815-4E053CACFA36}"/>
              </a:ext>
            </a:extLst>
          </p:cNvPr>
          <p:cNvSpPr>
            <a:spLocks noGrp="1"/>
          </p:cNvSpPr>
          <p:nvPr>
            <p:ph type="title"/>
          </p:nvPr>
        </p:nvSpPr>
        <p:spPr>
          <a:xfrm>
            <a:off x="407988" y="404814"/>
            <a:ext cx="11383962" cy="744795"/>
          </a:xfrm>
        </p:spPr>
        <p:txBody>
          <a:bodyPr>
            <a:noAutofit/>
          </a:bodyPr>
          <a:lstStyle/>
          <a:p>
            <a:r>
              <a:rPr lang="en-US" sz="4800">
                <a:latin typeface="Segoe UI" panose="020B0502040204020203" pitchFamily="34" charset="0"/>
                <a:cs typeface="Segoe UI" panose="020B0502040204020203" pitchFamily="34" charset="0"/>
              </a:rPr>
              <a:t>Conclusions</a:t>
            </a:r>
            <a:endParaRPr lang="en-US" sz="4800" dirty="0">
              <a:latin typeface="Segoe UI" panose="020B0502040204020203" pitchFamily="34" charset="0"/>
              <a:cs typeface="Segoe UI" panose="020B0502040204020203" pitchFamily="34" charset="0"/>
            </a:endParaRPr>
          </a:p>
        </p:txBody>
      </p:sp>
      <p:sp>
        <p:nvSpPr>
          <p:cNvPr id="542" name="Oval 541">
            <a:extLst>
              <a:ext uri="{FF2B5EF4-FFF2-40B4-BE49-F238E27FC236}">
                <a16:creationId xmlns:a16="http://schemas.microsoft.com/office/drawing/2014/main" id="{722B3130-E224-4688-AB97-BAA7AFB30299}"/>
              </a:ext>
            </a:extLst>
          </p:cNvPr>
          <p:cNvSpPr/>
          <p:nvPr/>
        </p:nvSpPr>
        <p:spPr>
          <a:xfrm>
            <a:off x="3781425" y="1717996"/>
            <a:ext cx="4429126" cy="4429124"/>
          </a:xfrm>
          <a:prstGeom prst="ellipse">
            <a:avLst/>
          </a:prstGeom>
          <a:noFill/>
          <a:ln w="19050">
            <a:solidFill>
              <a:srgbClr val="FFED9E"/>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TextBox 544">
            <a:extLst>
              <a:ext uri="{FF2B5EF4-FFF2-40B4-BE49-F238E27FC236}">
                <a16:creationId xmlns:a16="http://schemas.microsoft.com/office/drawing/2014/main" id="{C0402FD6-9FD8-4F9B-909F-0E1274760668}"/>
              </a:ext>
            </a:extLst>
          </p:cNvPr>
          <p:cNvSpPr txBox="1"/>
          <p:nvPr/>
        </p:nvSpPr>
        <p:spPr>
          <a:xfrm>
            <a:off x="1245026" y="87840"/>
            <a:ext cx="2214552" cy="2554545"/>
          </a:xfrm>
          <a:prstGeom prst="rect">
            <a:avLst/>
          </a:prstGeom>
          <a:solidFill>
            <a:schemeClr val="accent6">
              <a:alpha val="50000"/>
            </a:schemeClr>
          </a:solidFill>
          <a:ln>
            <a:noFill/>
          </a:ln>
          <a:effectLst>
            <a:softEdge rad="63500"/>
          </a:effectLst>
        </p:spPr>
        <p:style>
          <a:lnRef idx="0">
            <a:scrgbClr r="0" g="0" b="0"/>
          </a:lnRef>
          <a:fillRef idx="0">
            <a:scrgbClr r="0" g="0" b="0"/>
          </a:fillRef>
          <a:effectRef idx="0">
            <a:scrgbClr r="0" g="0" b="0"/>
          </a:effectRef>
          <a:fontRef idx="minor">
            <a:schemeClr val="lt1"/>
          </a:fontRef>
        </p:style>
        <p:txBody>
          <a:bodyPr wrap="square" lIns="0" rtlCol="0">
            <a:spAutoFit/>
          </a:bodyPr>
          <a:lstStyle/>
          <a:p>
            <a:pPr algn="r"/>
            <a:r>
              <a:rPr lang="en-US" sz="1600">
                <a:solidFill>
                  <a:schemeClr val="bg1"/>
                </a:solidFill>
                <a:latin typeface="Segoe UI" panose="020B0502040204020203" pitchFamily="34" charset="0"/>
                <a:cs typeface="Segoe UI" panose="020B0502040204020203" pitchFamily="34" charset="0"/>
              </a:rPr>
              <a:t>Contrary to popular belief, We see that a significant proportion of the larger companies tend to accept young and inexperienced employees, and give opportunities to potential employees of all ages</a:t>
            </a:r>
            <a:endParaRPr lang="en-US" sz="1600" dirty="0">
              <a:solidFill>
                <a:schemeClr val="bg1"/>
              </a:solidFill>
              <a:latin typeface="Segoe UI" panose="020B0502040204020203" pitchFamily="34" charset="0"/>
              <a:cs typeface="Segoe UI" panose="020B0502040204020203" pitchFamily="34" charset="0"/>
            </a:endParaRPr>
          </a:p>
        </p:txBody>
      </p:sp>
      <p:sp>
        <p:nvSpPr>
          <p:cNvPr id="546" name="TextBox 545">
            <a:extLst>
              <a:ext uri="{FF2B5EF4-FFF2-40B4-BE49-F238E27FC236}">
                <a16:creationId xmlns:a16="http://schemas.microsoft.com/office/drawing/2014/main" id="{5A538085-C124-4182-ACF3-60D46FC7B942}"/>
              </a:ext>
            </a:extLst>
          </p:cNvPr>
          <p:cNvSpPr txBox="1"/>
          <p:nvPr/>
        </p:nvSpPr>
        <p:spPr>
          <a:xfrm>
            <a:off x="234367" y="2708496"/>
            <a:ext cx="2214552" cy="2062103"/>
          </a:xfrm>
          <a:prstGeom prst="rect">
            <a:avLst/>
          </a:prstGeom>
          <a:solidFill>
            <a:schemeClr val="accent4">
              <a:alpha val="50000"/>
            </a:schemeClr>
          </a:solidFill>
          <a:ln>
            <a:noFill/>
          </a:ln>
          <a:effectLst>
            <a:softEdge rad="63500"/>
          </a:effectLst>
        </p:spPr>
        <p:style>
          <a:lnRef idx="0">
            <a:scrgbClr r="0" g="0" b="0"/>
          </a:lnRef>
          <a:fillRef idx="0">
            <a:scrgbClr r="0" g="0" b="0"/>
          </a:fillRef>
          <a:effectRef idx="0">
            <a:scrgbClr r="0" g="0" b="0"/>
          </a:effectRef>
          <a:fontRef idx="minor">
            <a:schemeClr val="lt1"/>
          </a:fontRef>
        </p:style>
        <p:txBody>
          <a:bodyPr wrap="square" lIns="0" rtlCol="0">
            <a:spAutoFit/>
          </a:bodyPr>
          <a:lstStyle/>
          <a:p>
            <a:pPr algn="r"/>
            <a:r>
              <a:rPr lang="en-US" sz="1600">
                <a:solidFill>
                  <a:schemeClr val="bg1"/>
                </a:solidFill>
                <a:latin typeface="Segoe UI" panose="020B0502040204020203" pitchFamily="34" charset="0"/>
                <a:cs typeface="Segoe UI" panose="020B0502040204020203" pitchFamily="34" charset="0"/>
              </a:rPr>
              <a:t>Despite the high wages in high-tech compared to the rest of the economy, the wage gaps between different positions and different companies are very noticeable.</a:t>
            </a:r>
            <a:endParaRPr lang="en-US" sz="1600" dirty="0">
              <a:solidFill>
                <a:schemeClr val="bg1"/>
              </a:solidFill>
              <a:latin typeface="Segoe UI" panose="020B0502040204020203" pitchFamily="34" charset="0"/>
              <a:cs typeface="Segoe UI" panose="020B0502040204020203" pitchFamily="34" charset="0"/>
            </a:endParaRPr>
          </a:p>
        </p:txBody>
      </p:sp>
      <p:sp>
        <p:nvSpPr>
          <p:cNvPr id="556" name="TextBox 555">
            <a:extLst>
              <a:ext uri="{FF2B5EF4-FFF2-40B4-BE49-F238E27FC236}">
                <a16:creationId xmlns:a16="http://schemas.microsoft.com/office/drawing/2014/main" id="{53E038D3-5FC5-495D-B56D-2B729831413A}"/>
              </a:ext>
            </a:extLst>
          </p:cNvPr>
          <p:cNvSpPr txBox="1"/>
          <p:nvPr/>
        </p:nvSpPr>
        <p:spPr>
          <a:xfrm>
            <a:off x="8894665" y="416832"/>
            <a:ext cx="2214552" cy="1569660"/>
          </a:xfrm>
          <a:prstGeom prst="rect">
            <a:avLst/>
          </a:prstGeom>
          <a:solidFill>
            <a:schemeClr val="accent5">
              <a:alpha val="50000"/>
            </a:schemeClr>
          </a:solidFill>
          <a:ln>
            <a:noFill/>
          </a:ln>
          <a:effectLst>
            <a:softEdge rad="63500"/>
          </a:effectLst>
        </p:spPr>
        <p:style>
          <a:lnRef idx="0">
            <a:scrgbClr r="0" g="0" b="0"/>
          </a:lnRef>
          <a:fillRef idx="0">
            <a:scrgbClr r="0" g="0" b="0"/>
          </a:fillRef>
          <a:effectRef idx="0">
            <a:scrgbClr r="0" g="0" b="0"/>
          </a:effectRef>
          <a:fontRef idx="minor">
            <a:schemeClr val="lt1"/>
          </a:fontRef>
        </p:style>
        <p:txBody>
          <a:bodyPr wrap="square" lIns="0" rtlCol="0">
            <a:spAutoFit/>
          </a:bodyPr>
          <a:lstStyle/>
          <a:p>
            <a:r>
              <a:rPr lang="en-US" sz="1600">
                <a:solidFill>
                  <a:schemeClr val="bg1"/>
                </a:solidFill>
                <a:latin typeface="Segoe UI" panose="020B0502040204020203" pitchFamily="34" charset="0"/>
                <a:cs typeface="Segoe UI" panose="020B0502040204020203" pitchFamily="34" charset="0"/>
              </a:rPr>
              <a:t>Despite the tendency to resign early, in recent years people have been expressing higher job satisfaction than in the past.</a:t>
            </a:r>
            <a:endParaRPr lang="en-US" sz="1600" dirty="0">
              <a:solidFill>
                <a:schemeClr val="bg1"/>
              </a:solidFill>
              <a:latin typeface="Segoe UI" panose="020B0502040204020203" pitchFamily="34" charset="0"/>
              <a:cs typeface="Segoe UI" panose="020B0502040204020203" pitchFamily="34" charset="0"/>
            </a:endParaRPr>
          </a:p>
        </p:txBody>
      </p:sp>
      <p:sp>
        <p:nvSpPr>
          <p:cNvPr id="557" name="TextBox 556">
            <a:extLst>
              <a:ext uri="{FF2B5EF4-FFF2-40B4-BE49-F238E27FC236}">
                <a16:creationId xmlns:a16="http://schemas.microsoft.com/office/drawing/2014/main" id="{93231026-D3AB-4DCA-BCC6-D1EA3D88471E}"/>
              </a:ext>
            </a:extLst>
          </p:cNvPr>
          <p:cNvSpPr txBox="1"/>
          <p:nvPr/>
        </p:nvSpPr>
        <p:spPr>
          <a:xfrm>
            <a:off x="9363874" y="2397948"/>
            <a:ext cx="2214552" cy="2062103"/>
          </a:xfrm>
          <a:prstGeom prst="rect">
            <a:avLst/>
          </a:prstGeom>
          <a:solidFill>
            <a:schemeClr val="accent6">
              <a:alpha val="50000"/>
            </a:schemeClr>
          </a:solidFill>
          <a:ln>
            <a:noFill/>
          </a:ln>
          <a:effectLst>
            <a:softEdge rad="63500"/>
          </a:effectLst>
        </p:spPr>
        <p:style>
          <a:lnRef idx="0">
            <a:scrgbClr r="0" g="0" b="0"/>
          </a:lnRef>
          <a:fillRef idx="0">
            <a:scrgbClr r="0" g="0" b="0"/>
          </a:fillRef>
          <a:effectRef idx="0">
            <a:scrgbClr r="0" g="0" b="0"/>
          </a:effectRef>
          <a:fontRef idx="minor">
            <a:schemeClr val="lt1"/>
          </a:fontRef>
        </p:style>
        <p:txBody>
          <a:bodyPr wrap="square" lIns="0" rtlCol="0">
            <a:spAutoFit/>
          </a:bodyPr>
          <a:lstStyle/>
          <a:p>
            <a:r>
              <a:rPr lang="en-US" sz="1600">
                <a:solidFill>
                  <a:schemeClr val="bg1"/>
                </a:solidFill>
                <a:latin typeface="Segoe UI" panose="020B0502040204020203" pitchFamily="34" charset="0"/>
                <a:cs typeface="Segoe UI" panose="020B0502040204020203" pitchFamily="34" charset="0"/>
              </a:rPr>
              <a:t>There are many issues that are important to employees at work, but the things that came up the most are: people, enivorment, work benefits, salary, family.</a:t>
            </a:r>
            <a:endParaRPr lang="en-US" sz="1600" dirty="0">
              <a:solidFill>
                <a:schemeClr val="bg1"/>
              </a:solidFill>
              <a:latin typeface="Segoe UI" panose="020B0502040204020203" pitchFamily="34" charset="0"/>
              <a:cs typeface="Segoe UI" panose="020B0502040204020203" pitchFamily="34" charset="0"/>
            </a:endParaRPr>
          </a:p>
        </p:txBody>
      </p:sp>
      <p:sp>
        <p:nvSpPr>
          <p:cNvPr id="558" name="TextBox 557">
            <a:extLst>
              <a:ext uri="{FF2B5EF4-FFF2-40B4-BE49-F238E27FC236}">
                <a16:creationId xmlns:a16="http://schemas.microsoft.com/office/drawing/2014/main" id="{B7E0EE14-BE9E-4B88-8C95-1617480F2B64}"/>
              </a:ext>
            </a:extLst>
          </p:cNvPr>
          <p:cNvSpPr txBox="1"/>
          <p:nvPr/>
        </p:nvSpPr>
        <p:spPr>
          <a:xfrm>
            <a:off x="9174270" y="4666345"/>
            <a:ext cx="2214552" cy="2062103"/>
          </a:xfrm>
          <a:prstGeom prst="rect">
            <a:avLst/>
          </a:prstGeom>
          <a:solidFill>
            <a:schemeClr val="accent4">
              <a:alpha val="50000"/>
            </a:schemeClr>
          </a:solidFill>
          <a:ln>
            <a:noFill/>
          </a:ln>
          <a:effectLst>
            <a:softEdge rad="63500"/>
          </a:effectLst>
        </p:spPr>
        <p:style>
          <a:lnRef idx="0">
            <a:scrgbClr r="0" g="0" b="0"/>
          </a:lnRef>
          <a:fillRef idx="0">
            <a:scrgbClr r="0" g="0" b="0"/>
          </a:fillRef>
          <a:effectRef idx="0">
            <a:scrgbClr r="0" g="0" b="0"/>
          </a:effectRef>
          <a:fontRef idx="minor">
            <a:schemeClr val="lt1"/>
          </a:fontRef>
        </p:style>
        <p:txBody>
          <a:bodyPr wrap="square" lIns="0" rtlCol="0">
            <a:spAutoFit/>
          </a:bodyPr>
          <a:lstStyle/>
          <a:p>
            <a:r>
              <a:rPr lang="en-US" sz="1600">
                <a:solidFill>
                  <a:schemeClr val="bg1"/>
                </a:solidFill>
                <a:latin typeface="Segoe UI" panose="020B0502040204020203" pitchFamily="34" charset="0"/>
                <a:cs typeface="Segoe UI" panose="020B0502040204020203" pitchFamily="34" charset="0"/>
              </a:rPr>
              <a:t>The issues that most bother employees in the economy are: low wages, long hours, inattentive management, lack of promotion and pressure at work</a:t>
            </a:r>
            <a:endParaRPr lang="en-US" sz="1600" dirty="0">
              <a:solidFill>
                <a:schemeClr val="bg1"/>
              </a:solidFill>
              <a:latin typeface="Segoe UI" panose="020B0502040204020203" pitchFamily="34" charset="0"/>
              <a:cs typeface="Segoe UI" panose="020B0502040204020203" pitchFamily="34" charset="0"/>
            </a:endParaRPr>
          </a:p>
        </p:txBody>
      </p:sp>
      <p:pic>
        <p:nvPicPr>
          <p:cNvPr id="13" name="Graphic 20">
            <a:extLst>
              <a:ext uri="{FF2B5EF4-FFF2-40B4-BE49-F238E27FC236}">
                <a16:creationId xmlns:a16="http://schemas.microsoft.com/office/drawing/2014/main" id="{F1FAD114-0BC4-48D9-9B3A-7DD362E92E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flipH="1">
            <a:off x="4492186" y="1121045"/>
            <a:ext cx="3207627" cy="79115"/>
          </a:xfrm>
          <a:prstGeom prst="rect">
            <a:avLst/>
          </a:prstGeom>
        </p:spPr>
      </p:pic>
      <p:pic>
        <p:nvPicPr>
          <p:cNvPr id="3" name="תמונה 2">
            <a:extLst>
              <a:ext uri="{FF2B5EF4-FFF2-40B4-BE49-F238E27FC236}">
                <a16:creationId xmlns:a16="http://schemas.microsoft.com/office/drawing/2014/main" id="{023F3798-11F0-4426-8303-2B4503E9AFE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9281811" flipH="1" flipV="1">
            <a:off x="3088818" y="5119769"/>
            <a:ext cx="1074357" cy="604326"/>
          </a:xfrm>
          <a:prstGeom prst="rect">
            <a:avLst/>
          </a:prstGeom>
        </p:spPr>
      </p:pic>
      <p:pic>
        <p:nvPicPr>
          <p:cNvPr id="17" name="תמונה 16">
            <a:extLst>
              <a:ext uri="{FF2B5EF4-FFF2-40B4-BE49-F238E27FC236}">
                <a16:creationId xmlns:a16="http://schemas.microsoft.com/office/drawing/2014/main" id="{F99F9F6C-4DA8-42BE-85E7-6AC65976873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313848" flipH="1" flipV="1">
            <a:off x="2681438" y="3520037"/>
            <a:ext cx="1074357" cy="604326"/>
          </a:xfrm>
          <a:prstGeom prst="rect">
            <a:avLst/>
          </a:prstGeom>
        </p:spPr>
      </p:pic>
      <p:pic>
        <p:nvPicPr>
          <p:cNvPr id="18" name="תמונה 17">
            <a:extLst>
              <a:ext uri="{FF2B5EF4-FFF2-40B4-BE49-F238E27FC236}">
                <a16:creationId xmlns:a16="http://schemas.microsoft.com/office/drawing/2014/main" id="{A8D7FE73-C1AA-4739-BA14-1D31D03CE20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340039" flipH="1" flipV="1">
            <a:off x="3401409" y="1890230"/>
            <a:ext cx="1074357" cy="604326"/>
          </a:xfrm>
          <a:prstGeom prst="rect">
            <a:avLst/>
          </a:prstGeom>
        </p:spPr>
      </p:pic>
      <p:pic>
        <p:nvPicPr>
          <p:cNvPr id="19" name="תמונה 18">
            <a:extLst>
              <a:ext uri="{FF2B5EF4-FFF2-40B4-BE49-F238E27FC236}">
                <a16:creationId xmlns:a16="http://schemas.microsoft.com/office/drawing/2014/main" id="{49754918-9E4D-4EB3-9D64-EBD96CCAABE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8905058" flipH="1" flipV="1">
            <a:off x="7797469" y="2110076"/>
            <a:ext cx="1074357" cy="604326"/>
          </a:xfrm>
          <a:prstGeom prst="rect">
            <a:avLst/>
          </a:prstGeom>
        </p:spPr>
      </p:pic>
      <p:pic>
        <p:nvPicPr>
          <p:cNvPr id="22" name="תמונה 21">
            <a:extLst>
              <a:ext uri="{FF2B5EF4-FFF2-40B4-BE49-F238E27FC236}">
                <a16:creationId xmlns:a16="http://schemas.microsoft.com/office/drawing/2014/main" id="{A7110F82-4B74-4B13-BA7A-C32988CA9BC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9696031" flipH="1" flipV="1">
            <a:off x="8221604" y="3527299"/>
            <a:ext cx="1074357" cy="604326"/>
          </a:xfrm>
          <a:prstGeom prst="rect">
            <a:avLst/>
          </a:prstGeom>
        </p:spPr>
      </p:pic>
      <p:pic>
        <p:nvPicPr>
          <p:cNvPr id="23" name="תמונה 22">
            <a:extLst>
              <a:ext uri="{FF2B5EF4-FFF2-40B4-BE49-F238E27FC236}">
                <a16:creationId xmlns:a16="http://schemas.microsoft.com/office/drawing/2014/main" id="{A3B5C68C-0634-403D-A74F-3C6D7854B8E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3037572" flipH="1" flipV="1">
            <a:off x="8015430" y="4829376"/>
            <a:ext cx="1074357" cy="604326"/>
          </a:xfrm>
          <a:prstGeom prst="rect">
            <a:avLst/>
          </a:prstGeom>
        </p:spPr>
      </p:pic>
      <p:sp>
        <p:nvSpPr>
          <p:cNvPr id="4" name="תיבת טקסט 3">
            <a:extLst>
              <a:ext uri="{FF2B5EF4-FFF2-40B4-BE49-F238E27FC236}">
                <a16:creationId xmlns:a16="http://schemas.microsoft.com/office/drawing/2014/main" id="{282F08B4-1CEE-4AAA-8157-7DDA83F51F2A}"/>
              </a:ext>
            </a:extLst>
          </p:cNvPr>
          <p:cNvSpPr txBox="1"/>
          <p:nvPr/>
        </p:nvSpPr>
        <p:spPr>
          <a:xfrm>
            <a:off x="93482" y="5215024"/>
            <a:ext cx="3051110" cy="1323439"/>
          </a:xfrm>
          <a:prstGeom prst="rect">
            <a:avLst/>
          </a:prstGeom>
          <a:solidFill>
            <a:schemeClr val="accent5">
              <a:alpha val="50000"/>
            </a:schemeClr>
          </a:solidFill>
          <a:ln>
            <a:noFill/>
          </a:ln>
          <a:effectLst>
            <a:softEdge rad="63500"/>
          </a:effectLst>
        </p:spPr>
        <p:style>
          <a:lnRef idx="0">
            <a:scrgbClr r="0" g="0" b="0"/>
          </a:lnRef>
          <a:fillRef idx="0">
            <a:scrgbClr r="0" g="0" b="0"/>
          </a:fillRef>
          <a:effectRef idx="0">
            <a:scrgbClr r="0" g="0" b="0"/>
          </a:effectRef>
          <a:fontRef idx="minor">
            <a:schemeClr val="lt1"/>
          </a:fontRef>
        </p:style>
        <p:txBody>
          <a:bodyPr wrap="square" rtlCol="1">
            <a:spAutoFit/>
          </a:bodyPr>
          <a:lstStyle/>
          <a:p>
            <a:r>
              <a:rPr lang="en-US" sz="1600">
                <a:solidFill>
                  <a:schemeClr val="bg1"/>
                </a:solidFill>
                <a:latin typeface="Segoe UI" panose="020B0502040204020203" pitchFamily="34" charset="0"/>
                <a:cs typeface="Segoe UI" panose="020B0502040204020203" pitchFamily="34" charset="0"/>
              </a:rPr>
              <a:t>Resignation before completing a full year of work (early resignation) has become a very common phenomenon in recent years.</a:t>
            </a:r>
            <a:endParaRPr lang="he-IL" sz="160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084590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תמונה 120">
            <a:extLst>
              <a:ext uri="{FF2B5EF4-FFF2-40B4-BE49-F238E27FC236}">
                <a16:creationId xmlns:a16="http://schemas.microsoft.com/office/drawing/2014/main" id="{766B5830-1D0A-476C-BF7C-118F74E373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9873" y="2854585"/>
            <a:ext cx="5429250" cy="4171950"/>
          </a:xfrm>
          <a:prstGeom prst="rect">
            <a:avLst/>
          </a:prstGeom>
        </p:spPr>
      </p:pic>
      <p:pic>
        <p:nvPicPr>
          <p:cNvPr id="123" name="תמונה 122">
            <a:hlinkClick r:id="rId3"/>
            <a:extLst>
              <a:ext uri="{FF2B5EF4-FFF2-40B4-BE49-F238E27FC236}">
                <a16:creationId xmlns:a16="http://schemas.microsoft.com/office/drawing/2014/main" id="{ADC7AB96-A170-4D37-B917-C9A3B126FF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776" y="248719"/>
            <a:ext cx="2143125" cy="2143125"/>
          </a:xfrm>
          <a:prstGeom prst="rect">
            <a:avLst/>
          </a:prstGeom>
        </p:spPr>
      </p:pic>
      <p:pic>
        <p:nvPicPr>
          <p:cNvPr id="125" name="תמונה 124">
            <a:hlinkClick r:id="rId3"/>
            <a:extLst>
              <a:ext uri="{FF2B5EF4-FFF2-40B4-BE49-F238E27FC236}">
                <a16:creationId xmlns:a16="http://schemas.microsoft.com/office/drawing/2014/main" id="{8BCFF935-B755-45BE-84BC-237D8E8AED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359089" y="1832008"/>
            <a:ext cx="1298413" cy="1298413"/>
          </a:xfrm>
          <a:prstGeom prst="rect">
            <a:avLst/>
          </a:prstGeom>
        </p:spPr>
      </p:pic>
      <p:sp>
        <p:nvSpPr>
          <p:cNvPr id="126" name="תיבת טקסט 125">
            <a:hlinkClick r:id="rId3"/>
            <a:extLst>
              <a:ext uri="{FF2B5EF4-FFF2-40B4-BE49-F238E27FC236}">
                <a16:creationId xmlns:a16="http://schemas.microsoft.com/office/drawing/2014/main" id="{A3633A79-5CD6-488C-A4D4-E6F726264BDA}"/>
              </a:ext>
            </a:extLst>
          </p:cNvPr>
          <p:cNvSpPr txBox="1"/>
          <p:nvPr/>
        </p:nvSpPr>
        <p:spPr>
          <a:xfrm>
            <a:off x="755681" y="2391844"/>
            <a:ext cx="2143125" cy="369332"/>
          </a:xfrm>
          <a:prstGeom prst="rect">
            <a:avLst/>
          </a:prstGeom>
          <a:noFill/>
        </p:spPr>
        <p:txBody>
          <a:bodyPr wrap="square" rtlCol="1">
            <a:spAutoFit/>
          </a:bodyPr>
          <a:lstStyle/>
          <a:p>
            <a:r>
              <a:rPr lang="en-US" b="1">
                <a:solidFill>
                  <a:schemeClr val="bg1"/>
                </a:solidFill>
                <a:latin typeface="Segoe UI" panose="020B0502040204020203" pitchFamily="34" charset="0"/>
                <a:cs typeface="Segoe UI" panose="020B0502040204020203" pitchFamily="34" charset="0"/>
              </a:rPr>
              <a:t>GitHub link</a:t>
            </a:r>
            <a:endParaRPr lang="he-IL" b="1">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08223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930502" y="2542801"/>
            <a:ext cx="11383962" cy="744795"/>
          </a:xfrm>
        </p:spPr>
        <p:txBody>
          <a:bodyPr>
            <a:noAutofit/>
          </a:bodyPr>
          <a:lstStyle/>
          <a:p>
            <a:r>
              <a:rPr lang="en-US" sz="5400" b="1">
                <a:latin typeface="Segoe UI Light" panose="020B0502040204020203" pitchFamily="34" charset="0"/>
                <a:cs typeface="Segoe UI Light" panose="020B0502040204020203" pitchFamily="34" charset="0"/>
              </a:rPr>
              <a:t>Data Scraping</a:t>
            </a:r>
            <a:endParaRPr lang="en-US" sz="5400" b="1" dirty="0">
              <a:latin typeface="Segoe UI Light" panose="020B0502040204020203" pitchFamily="34" charset="0"/>
              <a:cs typeface="Segoe UI Light" panose="020B0502040204020203" pitchFamily="34" charset="0"/>
            </a:endParaRPr>
          </a:p>
        </p:txBody>
      </p:sp>
      <p:pic>
        <p:nvPicPr>
          <p:cNvPr id="8" name="Graphic 7">
            <a:extLst>
              <a:ext uri="{FF2B5EF4-FFF2-40B4-BE49-F238E27FC236}">
                <a16:creationId xmlns:a16="http://schemas.microsoft.com/office/drawing/2014/main" id="{E77721C6-AD98-4E6A-B9F2-1A8298B9B3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018669" y="3743622"/>
            <a:ext cx="3207627" cy="79115"/>
          </a:xfrm>
          <a:prstGeom prst="rect">
            <a:avLst/>
          </a:prstGeom>
        </p:spPr>
      </p:pic>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5018669" y="2007660"/>
            <a:ext cx="3207627" cy="79115"/>
          </a:xfrm>
          <a:prstGeom prst="rect">
            <a:avLst/>
          </a:prstGeom>
        </p:spPr>
      </p:pic>
      <p:pic>
        <p:nvPicPr>
          <p:cNvPr id="9" name="תמונה 8">
            <a:extLst>
              <a:ext uri="{FF2B5EF4-FFF2-40B4-BE49-F238E27FC236}">
                <a16:creationId xmlns:a16="http://schemas.microsoft.com/office/drawing/2014/main" id="{1A866D22-3BB7-4E2E-B7B7-A66C7DD311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672901"/>
            <a:ext cx="4762500" cy="4762500"/>
          </a:xfrm>
          <a:prstGeom prst="rect">
            <a:avLst/>
          </a:prstGeom>
        </p:spPr>
      </p:pic>
    </p:spTree>
    <p:extLst>
      <p:ext uri="{BB962C8B-B14F-4D97-AF65-F5344CB8AC3E}">
        <p14:creationId xmlns:p14="http://schemas.microsoft.com/office/powerpoint/2010/main" val="3370782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F20104A-51A8-40FA-BD68-8BE2F09AE6D6}"/>
              </a:ext>
            </a:extLst>
          </p:cNvPr>
          <p:cNvSpPr/>
          <p:nvPr/>
        </p:nvSpPr>
        <p:spPr>
          <a:xfrm rot="5400000">
            <a:off x="650126" y="2564324"/>
            <a:ext cx="7143750" cy="1343025"/>
          </a:xfrm>
          <a:custGeom>
            <a:avLst/>
            <a:gdLst>
              <a:gd name="connsiteX0" fmla="*/ 5442775 w 7143750"/>
              <a:gd name="connsiteY0" fmla="*/ 160362 h 1343025"/>
              <a:gd name="connsiteX1" fmla="*/ 5016722 w 7143750"/>
              <a:gd name="connsiteY1" fmla="*/ 158266 h 1343025"/>
              <a:gd name="connsiteX2" fmla="*/ 4803648 w 7143750"/>
              <a:gd name="connsiteY2" fmla="*/ 157218 h 1343025"/>
              <a:gd name="connsiteX3" fmla="*/ 4697159 w 7143750"/>
              <a:gd name="connsiteY3" fmla="*/ 156647 h 1343025"/>
              <a:gd name="connsiteX4" fmla="*/ 4590764 w 7143750"/>
              <a:gd name="connsiteY4" fmla="*/ 155028 h 1343025"/>
              <a:gd name="connsiteX5" fmla="*/ 3739325 w 7143750"/>
              <a:gd name="connsiteY5" fmla="*/ 142264 h 1343025"/>
              <a:gd name="connsiteX6" fmla="*/ 2887885 w 7143750"/>
              <a:gd name="connsiteY6" fmla="*/ 129501 h 1343025"/>
              <a:gd name="connsiteX7" fmla="*/ 2462117 w 7143750"/>
              <a:gd name="connsiteY7" fmla="*/ 123119 h 1343025"/>
              <a:gd name="connsiteX8" fmla="*/ 2249234 w 7143750"/>
              <a:gd name="connsiteY8" fmla="*/ 119976 h 1343025"/>
              <a:gd name="connsiteX9" fmla="*/ 2155127 w 7143750"/>
              <a:gd name="connsiteY9" fmla="*/ 116451 h 1343025"/>
              <a:gd name="connsiteX10" fmla="*/ 2058067 w 7143750"/>
              <a:gd name="connsiteY10" fmla="*/ 111213 h 1343025"/>
              <a:gd name="connsiteX11" fmla="*/ 1652969 w 7143750"/>
              <a:gd name="connsiteY11" fmla="*/ 77875 h 1343025"/>
              <a:gd name="connsiteX12" fmla="*/ 1224153 w 7143750"/>
              <a:gd name="connsiteY12" fmla="*/ 36632 h 1343025"/>
              <a:gd name="connsiteX13" fmla="*/ 770001 w 7143750"/>
              <a:gd name="connsiteY13" fmla="*/ 5390 h 1343025"/>
              <a:gd name="connsiteX14" fmla="*/ 287655 w 7143750"/>
              <a:gd name="connsiteY14" fmla="*/ 5771 h 1343025"/>
              <a:gd name="connsiteX15" fmla="*/ 242983 w 7143750"/>
              <a:gd name="connsiteY15" fmla="*/ 184460 h 1343025"/>
              <a:gd name="connsiteX16" fmla="*/ 233648 w 7143750"/>
              <a:gd name="connsiteY16" fmla="*/ 127882 h 1343025"/>
              <a:gd name="connsiteX17" fmla="*/ 226886 w 7143750"/>
              <a:gd name="connsiteY17" fmla="*/ 80828 h 1343025"/>
              <a:gd name="connsiteX18" fmla="*/ 220694 w 7143750"/>
              <a:gd name="connsiteY18" fmla="*/ 29488 h 1343025"/>
              <a:gd name="connsiteX19" fmla="*/ 219361 w 7143750"/>
              <a:gd name="connsiteY19" fmla="*/ 16629 h 1343025"/>
              <a:gd name="connsiteX20" fmla="*/ 219075 w 7143750"/>
              <a:gd name="connsiteY20" fmla="*/ 13677 h 1343025"/>
              <a:gd name="connsiteX21" fmla="*/ 218980 w 7143750"/>
              <a:gd name="connsiteY21" fmla="*/ 13677 h 1343025"/>
              <a:gd name="connsiteX22" fmla="*/ 218885 w 7143750"/>
              <a:gd name="connsiteY22" fmla="*/ 13677 h 1343025"/>
              <a:gd name="connsiteX23" fmla="*/ 218408 w 7143750"/>
              <a:gd name="connsiteY23" fmla="*/ 13677 h 1343025"/>
              <a:gd name="connsiteX24" fmla="*/ 217361 w 7143750"/>
              <a:gd name="connsiteY24" fmla="*/ 13772 h 1343025"/>
              <a:gd name="connsiteX25" fmla="*/ 214979 w 7143750"/>
              <a:gd name="connsiteY25" fmla="*/ 13962 h 1343025"/>
              <a:gd name="connsiteX26" fmla="*/ 211741 w 7143750"/>
              <a:gd name="connsiteY26" fmla="*/ 14248 h 1343025"/>
              <a:gd name="connsiteX27" fmla="*/ 136779 w 7143750"/>
              <a:gd name="connsiteY27" fmla="*/ 20154 h 1343025"/>
              <a:gd name="connsiteX28" fmla="*/ 35719 w 7143750"/>
              <a:gd name="connsiteY28" fmla="*/ 61207 h 1343025"/>
              <a:gd name="connsiteX29" fmla="*/ 35719 w 7143750"/>
              <a:gd name="connsiteY29" fmla="*/ 115213 h 1343025"/>
              <a:gd name="connsiteX30" fmla="*/ 19336 w 7143750"/>
              <a:gd name="connsiteY30" fmla="*/ 229132 h 1343025"/>
              <a:gd name="connsiteX31" fmla="*/ 0 w 7143750"/>
              <a:gd name="connsiteY31" fmla="*/ 350385 h 1343025"/>
              <a:gd name="connsiteX32" fmla="*/ 7049 w 7143750"/>
              <a:gd name="connsiteY32" fmla="*/ 362101 h 1343025"/>
              <a:gd name="connsiteX33" fmla="*/ 28861 w 7143750"/>
              <a:gd name="connsiteY33" fmla="*/ 401915 h 1343025"/>
              <a:gd name="connsiteX34" fmla="*/ 30766 w 7143750"/>
              <a:gd name="connsiteY34" fmla="*/ 426395 h 1343025"/>
              <a:gd name="connsiteX35" fmla="*/ 32194 w 7143750"/>
              <a:gd name="connsiteY35" fmla="*/ 438492 h 1343025"/>
              <a:gd name="connsiteX36" fmla="*/ 37148 w 7143750"/>
              <a:gd name="connsiteY36" fmla="*/ 448969 h 1343025"/>
              <a:gd name="connsiteX37" fmla="*/ 43910 w 7143750"/>
              <a:gd name="connsiteY37" fmla="*/ 472591 h 1343025"/>
              <a:gd name="connsiteX38" fmla="*/ 44768 w 7143750"/>
              <a:gd name="connsiteY38" fmla="*/ 496785 h 1343025"/>
              <a:gd name="connsiteX39" fmla="*/ 195929 w 7143750"/>
              <a:gd name="connsiteY39" fmla="*/ 817110 h 1343025"/>
              <a:gd name="connsiteX40" fmla="*/ 197072 w 7143750"/>
              <a:gd name="connsiteY40" fmla="*/ 820063 h 1343025"/>
              <a:gd name="connsiteX41" fmla="*/ 198406 w 7143750"/>
              <a:gd name="connsiteY41" fmla="*/ 823492 h 1343025"/>
              <a:gd name="connsiteX42" fmla="*/ 199930 w 7143750"/>
              <a:gd name="connsiteY42" fmla="*/ 827683 h 1343025"/>
              <a:gd name="connsiteX43" fmla="*/ 202406 w 7143750"/>
              <a:gd name="connsiteY43" fmla="*/ 836065 h 1343025"/>
              <a:gd name="connsiteX44" fmla="*/ 204597 w 7143750"/>
              <a:gd name="connsiteY44" fmla="*/ 843209 h 1343025"/>
              <a:gd name="connsiteX45" fmla="*/ 206788 w 7143750"/>
              <a:gd name="connsiteY45" fmla="*/ 850829 h 1343025"/>
              <a:gd name="connsiteX46" fmla="*/ 210407 w 7143750"/>
              <a:gd name="connsiteY46" fmla="*/ 866259 h 1343025"/>
              <a:gd name="connsiteX47" fmla="*/ 216313 w 7143750"/>
              <a:gd name="connsiteY47" fmla="*/ 891786 h 1343025"/>
              <a:gd name="connsiteX48" fmla="*/ 218694 w 7143750"/>
              <a:gd name="connsiteY48" fmla="*/ 904645 h 1343025"/>
              <a:gd name="connsiteX49" fmla="*/ 219742 w 7143750"/>
              <a:gd name="connsiteY49" fmla="*/ 911027 h 1343025"/>
              <a:gd name="connsiteX50" fmla="*/ 220218 w 7143750"/>
              <a:gd name="connsiteY50" fmla="*/ 914266 h 1343025"/>
              <a:gd name="connsiteX51" fmla="*/ 221266 w 7143750"/>
              <a:gd name="connsiteY51" fmla="*/ 919409 h 1343025"/>
              <a:gd name="connsiteX52" fmla="*/ 228600 w 7143750"/>
              <a:gd name="connsiteY52" fmla="*/ 962176 h 1343025"/>
              <a:gd name="connsiteX53" fmla="*/ 231553 w 7143750"/>
              <a:gd name="connsiteY53" fmla="*/ 983607 h 1343025"/>
              <a:gd name="connsiteX54" fmla="*/ 232886 w 7143750"/>
              <a:gd name="connsiteY54" fmla="*/ 994371 h 1343025"/>
              <a:gd name="connsiteX55" fmla="*/ 235553 w 7143750"/>
              <a:gd name="connsiteY55" fmla="*/ 1012468 h 1343025"/>
              <a:gd name="connsiteX56" fmla="*/ 245364 w 7143750"/>
              <a:gd name="connsiteY56" fmla="*/ 1089621 h 1343025"/>
              <a:gd name="connsiteX57" fmla="*/ 249269 w 7143750"/>
              <a:gd name="connsiteY57" fmla="*/ 1128292 h 1343025"/>
              <a:gd name="connsiteX58" fmla="*/ 250127 w 7143750"/>
              <a:gd name="connsiteY58" fmla="*/ 1137912 h 1343025"/>
              <a:gd name="connsiteX59" fmla="*/ 250508 w 7143750"/>
              <a:gd name="connsiteY59" fmla="*/ 1142770 h 1343025"/>
              <a:gd name="connsiteX60" fmla="*/ 251651 w 7143750"/>
              <a:gd name="connsiteY60" fmla="*/ 1152676 h 1343025"/>
              <a:gd name="connsiteX61" fmla="*/ 256032 w 7143750"/>
              <a:gd name="connsiteY61" fmla="*/ 1192300 h 1343025"/>
              <a:gd name="connsiteX62" fmla="*/ 303371 w 7143750"/>
              <a:gd name="connsiteY62" fmla="*/ 1188871 h 1343025"/>
              <a:gd name="connsiteX63" fmla="*/ 376047 w 7143750"/>
              <a:gd name="connsiteY63" fmla="*/ 1181251 h 1343025"/>
              <a:gd name="connsiteX64" fmla="*/ 1118997 w 7143750"/>
              <a:gd name="connsiteY64" fmla="*/ 1210207 h 1343025"/>
              <a:gd name="connsiteX65" fmla="*/ 1986725 w 7143750"/>
              <a:gd name="connsiteY65" fmla="*/ 1287360 h 1343025"/>
              <a:gd name="connsiteX66" fmla="*/ 2102834 w 7143750"/>
              <a:gd name="connsiteY66" fmla="*/ 1293551 h 1343025"/>
              <a:gd name="connsiteX67" fmla="*/ 2222183 w 7143750"/>
              <a:gd name="connsiteY67" fmla="*/ 1297932 h 1343025"/>
              <a:gd name="connsiteX68" fmla="*/ 2436400 w 7143750"/>
              <a:gd name="connsiteY68" fmla="*/ 1301171 h 1343025"/>
              <a:gd name="connsiteX69" fmla="*/ 2864834 w 7143750"/>
              <a:gd name="connsiteY69" fmla="*/ 1307553 h 1343025"/>
              <a:gd name="connsiteX70" fmla="*/ 3721608 w 7143750"/>
              <a:gd name="connsiteY70" fmla="*/ 1320411 h 1343025"/>
              <a:gd name="connsiteX71" fmla="*/ 4578382 w 7143750"/>
              <a:gd name="connsiteY71" fmla="*/ 1333270 h 1343025"/>
              <a:gd name="connsiteX72" fmla="*/ 4685443 w 7143750"/>
              <a:gd name="connsiteY72" fmla="*/ 1334889 h 1343025"/>
              <a:gd name="connsiteX73" fmla="*/ 4792504 w 7143750"/>
              <a:gd name="connsiteY73" fmla="*/ 1335461 h 1343025"/>
              <a:gd name="connsiteX74" fmla="*/ 5006626 w 7143750"/>
              <a:gd name="connsiteY74" fmla="*/ 1336508 h 1343025"/>
              <a:gd name="connsiteX75" fmla="*/ 5434775 w 7143750"/>
              <a:gd name="connsiteY75" fmla="*/ 1338700 h 1343025"/>
              <a:gd name="connsiteX76" fmla="*/ 7147370 w 7143750"/>
              <a:gd name="connsiteY76" fmla="*/ 1347272 h 1343025"/>
              <a:gd name="connsiteX77" fmla="*/ 7147370 w 7143750"/>
              <a:gd name="connsiteY77" fmla="*/ 169124 h 1343025"/>
              <a:gd name="connsiteX78" fmla="*/ 5442775 w 7143750"/>
              <a:gd name="connsiteY78" fmla="*/ 160362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7143750" h="1343025">
                <a:moveTo>
                  <a:pt x="5442775" y="160362"/>
                </a:moveTo>
                <a:lnTo>
                  <a:pt x="5016722" y="158266"/>
                </a:lnTo>
                <a:lnTo>
                  <a:pt x="4803648" y="157218"/>
                </a:lnTo>
                <a:lnTo>
                  <a:pt x="4697159" y="156647"/>
                </a:lnTo>
                <a:lnTo>
                  <a:pt x="4590764" y="155028"/>
                </a:lnTo>
                <a:lnTo>
                  <a:pt x="3739325" y="142264"/>
                </a:lnTo>
                <a:lnTo>
                  <a:pt x="2887885" y="129501"/>
                </a:lnTo>
                <a:lnTo>
                  <a:pt x="2462117" y="123119"/>
                </a:lnTo>
                <a:lnTo>
                  <a:pt x="2249234" y="119976"/>
                </a:lnTo>
                <a:lnTo>
                  <a:pt x="2155127" y="116451"/>
                </a:lnTo>
                <a:cubicBezTo>
                  <a:pt x="2123504" y="115118"/>
                  <a:pt x="2090357" y="112927"/>
                  <a:pt x="2058067" y="111213"/>
                </a:cubicBezTo>
                <a:cubicBezTo>
                  <a:pt x="1927193" y="103212"/>
                  <a:pt x="1791938" y="91210"/>
                  <a:pt x="1652969" y="77875"/>
                </a:cubicBezTo>
                <a:cubicBezTo>
                  <a:pt x="1513903" y="64635"/>
                  <a:pt x="1371410" y="49776"/>
                  <a:pt x="1224153" y="36632"/>
                </a:cubicBezTo>
                <a:cubicBezTo>
                  <a:pt x="1077087" y="23487"/>
                  <a:pt x="925925" y="11962"/>
                  <a:pt x="770001" y="5390"/>
                </a:cubicBezTo>
                <a:cubicBezTo>
                  <a:pt x="614172" y="-1087"/>
                  <a:pt x="453485" y="-2611"/>
                  <a:pt x="287655" y="5771"/>
                </a:cubicBezTo>
                <a:lnTo>
                  <a:pt x="242983" y="184460"/>
                </a:lnTo>
                <a:cubicBezTo>
                  <a:pt x="239173" y="165600"/>
                  <a:pt x="236030" y="146741"/>
                  <a:pt x="233648" y="127882"/>
                </a:cubicBezTo>
                <a:lnTo>
                  <a:pt x="226886" y="80828"/>
                </a:lnTo>
                <a:cubicBezTo>
                  <a:pt x="224600" y="63683"/>
                  <a:pt x="222504" y="46633"/>
                  <a:pt x="220694" y="29488"/>
                </a:cubicBezTo>
                <a:lnTo>
                  <a:pt x="219361" y="16629"/>
                </a:lnTo>
                <a:lnTo>
                  <a:pt x="219075" y="13677"/>
                </a:lnTo>
                <a:lnTo>
                  <a:pt x="218980" y="13677"/>
                </a:lnTo>
                <a:lnTo>
                  <a:pt x="218885" y="13677"/>
                </a:lnTo>
                <a:lnTo>
                  <a:pt x="218408" y="13677"/>
                </a:lnTo>
                <a:lnTo>
                  <a:pt x="217361" y="13772"/>
                </a:lnTo>
                <a:cubicBezTo>
                  <a:pt x="217361" y="13772"/>
                  <a:pt x="216122" y="13867"/>
                  <a:pt x="214979" y="13962"/>
                </a:cubicBezTo>
                <a:lnTo>
                  <a:pt x="211741" y="14248"/>
                </a:lnTo>
                <a:cubicBezTo>
                  <a:pt x="201358" y="15201"/>
                  <a:pt x="177927" y="16153"/>
                  <a:pt x="136779" y="20154"/>
                </a:cubicBezTo>
                <a:cubicBezTo>
                  <a:pt x="96774" y="24250"/>
                  <a:pt x="104775" y="40728"/>
                  <a:pt x="35719" y="61207"/>
                </a:cubicBezTo>
                <a:cubicBezTo>
                  <a:pt x="36481" y="79208"/>
                  <a:pt x="37052" y="97211"/>
                  <a:pt x="35719" y="115213"/>
                </a:cubicBezTo>
                <a:cubicBezTo>
                  <a:pt x="32957" y="153504"/>
                  <a:pt x="26003" y="191413"/>
                  <a:pt x="19336" y="229132"/>
                </a:cubicBezTo>
                <a:cubicBezTo>
                  <a:pt x="12287" y="269042"/>
                  <a:pt x="4667" y="309618"/>
                  <a:pt x="0" y="350385"/>
                </a:cubicBezTo>
                <a:cubicBezTo>
                  <a:pt x="2762" y="353719"/>
                  <a:pt x="5143" y="357625"/>
                  <a:pt x="7049" y="362101"/>
                </a:cubicBezTo>
                <a:cubicBezTo>
                  <a:pt x="18383" y="370292"/>
                  <a:pt x="26956" y="383532"/>
                  <a:pt x="28861" y="401915"/>
                </a:cubicBezTo>
                <a:cubicBezTo>
                  <a:pt x="29718" y="410107"/>
                  <a:pt x="30290" y="418203"/>
                  <a:pt x="30766" y="426395"/>
                </a:cubicBezTo>
                <a:cubicBezTo>
                  <a:pt x="31623" y="430110"/>
                  <a:pt x="32194" y="434205"/>
                  <a:pt x="32194" y="438492"/>
                </a:cubicBezTo>
                <a:cubicBezTo>
                  <a:pt x="34195" y="441730"/>
                  <a:pt x="35909" y="445159"/>
                  <a:pt x="37148" y="448969"/>
                </a:cubicBezTo>
                <a:cubicBezTo>
                  <a:pt x="39815" y="456684"/>
                  <a:pt x="42101" y="464590"/>
                  <a:pt x="43910" y="472591"/>
                </a:cubicBezTo>
                <a:cubicBezTo>
                  <a:pt x="46196" y="481450"/>
                  <a:pt x="46292" y="489546"/>
                  <a:pt x="44768" y="496785"/>
                </a:cubicBezTo>
                <a:lnTo>
                  <a:pt x="195929" y="817110"/>
                </a:lnTo>
                <a:cubicBezTo>
                  <a:pt x="196310" y="818158"/>
                  <a:pt x="196691" y="819110"/>
                  <a:pt x="197072" y="820063"/>
                </a:cubicBezTo>
                <a:cubicBezTo>
                  <a:pt x="197072" y="820159"/>
                  <a:pt x="197930" y="822349"/>
                  <a:pt x="198406" y="823492"/>
                </a:cubicBezTo>
                <a:lnTo>
                  <a:pt x="199930" y="827683"/>
                </a:lnTo>
                <a:cubicBezTo>
                  <a:pt x="200882" y="830445"/>
                  <a:pt x="201740" y="833303"/>
                  <a:pt x="202406" y="836065"/>
                </a:cubicBezTo>
                <a:lnTo>
                  <a:pt x="204597" y="843209"/>
                </a:lnTo>
                <a:lnTo>
                  <a:pt x="206788" y="850829"/>
                </a:lnTo>
                <a:cubicBezTo>
                  <a:pt x="208121" y="855973"/>
                  <a:pt x="209264" y="860925"/>
                  <a:pt x="210407" y="866259"/>
                </a:cubicBezTo>
                <a:cubicBezTo>
                  <a:pt x="212598" y="874737"/>
                  <a:pt x="214598" y="883309"/>
                  <a:pt x="216313" y="891786"/>
                </a:cubicBezTo>
                <a:lnTo>
                  <a:pt x="218694" y="904645"/>
                </a:lnTo>
                <a:lnTo>
                  <a:pt x="219742" y="911027"/>
                </a:lnTo>
                <a:lnTo>
                  <a:pt x="220218" y="914266"/>
                </a:lnTo>
                <a:lnTo>
                  <a:pt x="221266" y="919409"/>
                </a:lnTo>
                <a:cubicBezTo>
                  <a:pt x="224028" y="933601"/>
                  <a:pt x="226505" y="947889"/>
                  <a:pt x="228600" y="962176"/>
                </a:cubicBezTo>
                <a:lnTo>
                  <a:pt x="231553" y="983607"/>
                </a:lnTo>
                <a:lnTo>
                  <a:pt x="232886" y="994371"/>
                </a:lnTo>
                <a:lnTo>
                  <a:pt x="235553" y="1012468"/>
                </a:lnTo>
                <a:cubicBezTo>
                  <a:pt x="239268" y="1038185"/>
                  <a:pt x="242507" y="1063903"/>
                  <a:pt x="245364" y="1089621"/>
                </a:cubicBezTo>
                <a:lnTo>
                  <a:pt x="249269" y="1128292"/>
                </a:lnTo>
                <a:lnTo>
                  <a:pt x="250127" y="1137912"/>
                </a:lnTo>
                <a:lnTo>
                  <a:pt x="250508" y="1142770"/>
                </a:lnTo>
                <a:lnTo>
                  <a:pt x="251651" y="1152676"/>
                </a:lnTo>
                <a:lnTo>
                  <a:pt x="256032" y="1192300"/>
                </a:lnTo>
                <a:lnTo>
                  <a:pt x="303371" y="1188871"/>
                </a:lnTo>
                <a:cubicBezTo>
                  <a:pt x="322898" y="1187347"/>
                  <a:pt x="347853" y="1185061"/>
                  <a:pt x="376047" y="1181251"/>
                </a:cubicBezTo>
                <a:cubicBezTo>
                  <a:pt x="606171" y="1171535"/>
                  <a:pt x="856298" y="1186680"/>
                  <a:pt x="1118997" y="1210207"/>
                </a:cubicBezTo>
                <a:cubicBezTo>
                  <a:pt x="1392365" y="1234591"/>
                  <a:pt x="1680305" y="1268310"/>
                  <a:pt x="1986725" y="1287360"/>
                </a:cubicBezTo>
                <a:cubicBezTo>
                  <a:pt x="2025491" y="1289455"/>
                  <a:pt x="2063401" y="1291932"/>
                  <a:pt x="2102834" y="1293551"/>
                </a:cubicBezTo>
                <a:lnTo>
                  <a:pt x="2222183" y="1297932"/>
                </a:lnTo>
                <a:lnTo>
                  <a:pt x="2436400" y="1301171"/>
                </a:lnTo>
                <a:lnTo>
                  <a:pt x="2864834" y="1307553"/>
                </a:lnTo>
                <a:lnTo>
                  <a:pt x="3721608" y="1320411"/>
                </a:lnTo>
                <a:lnTo>
                  <a:pt x="4578382" y="1333270"/>
                </a:lnTo>
                <a:lnTo>
                  <a:pt x="4685443" y="1334889"/>
                </a:lnTo>
                <a:lnTo>
                  <a:pt x="4792504" y="1335461"/>
                </a:lnTo>
                <a:lnTo>
                  <a:pt x="5006626" y="1336508"/>
                </a:lnTo>
                <a:lnTo>
                  <a:pt x="5434775" y="1338700"/>
                </a:lnTo>
                <a:lnTo>
                  <a:pt x="7147370" y="1347272"/>
                </a:lnTo>
                <a:lnTo>
                  <a:pt x="7147370" y="169124"/>
                </a:lnTo>
                <a:lnTo>
                  <a:pt x="5442775" y="160362"/>
                </a:lnTo>
                <a:close/>
              </a:path>
            </a:pathLst>
          </a:custGeom>
          <a:noFill/>
          <a:ln w="7334" cap="flat">
            <a:noFill/>
            <a:prstDash val="solid"/>
            <a:miter/>
          </a:ln>
        </p:spPr>
        <p:txBody>
          <a:bodyPr rtlCol="0" anchor="ctr"/>
          <a:lstStyle/>
          <a:p>
            <a:endParaRPr lang="en-US"/>
          </a:p>
        </p:txBody>
      </p:sp>
      <p:grpSp>
        <p:nvGrpSpPr>
          <p:cNvPr id="260" name="Graphic 176">
            <a:extLst>
              <a:ext uri="{FF2B5EF4-FFF2-40B4-BE49-F238E27FC236}">
                <a16:creationId xmlns:a16="http://schemas.microsoft.com/office/drawing/2014/main" id="{DA844D09-FE1C-44DC-97F9-5D44819E40E7}"/>
              </a:ext>
            </a:extLst>
          </p:cNvPr>
          <p:cNvGrpSpPr/>
          <p:nvPr/>
        </p:nvGrpSpPr>
        <p:grpSpPr>
          <a:xfrm>
            <a:off x="0" y="939791"/>
            <a:ext cx="2747326" cy="4282596"/>
            <a:chOff x="-202" y="0"/>
            <a:chExt cx="2747326" cy="4282596"/>
          </a:xfrm>
          <a:solidFill>
            <a:srgbClr val="FFED9E"/>
          </a:solidFill>
        </p:grpSpPr>
        <p:sp>
          <p:nvSpPr>
            <p:cNvPr id="261" name="Freeform: Shape 260">
              <a:extLst>
                <a:ext uri="{FF2B5EF4-FFF2-40B4-BE49-F238E27FC236}">
                  <a16:creationId xmlns:a16="http://schemas.microsoft.com/office/drawing/2014/main" id="{22CE5C30-608F-4D95-9605-7F6969B3D32D}"/>
                </a:ext>
              </a:extLst>
            </p:cNvPr>
            <p:cNvSpPr/>
            <p:nvPr/>
          </p:nvSpPr>
          <p:spPr>
            <a:xfrm>
              <a:off x="431733" y="1101196"/>
              <a:ext cx="141406" cy="222210"/>
            </a:xfrm>
            <a:custGeom>
              <a:avLst/>
              <a:gdLst>
                <a:gd name="connsiteX0" fmla="*/ 1173 w 141406"/>
                <a:gd name="connsiteY0" fmla="*/ 11471 h 222210"/>
                <a:gd name="connsiteX1" fmla="*/ 74704 w 141406"/>
                <a:gd name="connsiteY1" fmla="*/ 129848 h 222210"/>
                <a:gd name="connsiteX2" fmla="*/ 143792 w 141406"/>
                <a:gd name="connsiteY2" fmla="*/ 234489 h 222210"/>
                <a:gd name="connsiteX3" fmla="*/ 149044 w 141406"/>
                <a:gd name="connsiteY3" fmla="*/ 231459 h 222210"/>
                <a:gd name="connsiteX4" fmla="*/ 92481 w 141406"/>
                <a:gd name="connsiteY4" fmla="*/ 124798 h 222210"/>
                <a:gd name="connsiteX5" fmla="*/ 12082 w 141406"/>
                <a:gd name="connsiteY5" fmla="*/ 2986 h 222210"/>
                <a:gd name="connsiteX6" fmla="*/ 1173 w 141406"/>
                <a:gd name="connsiteY6" fmla="*/ 11471 h 22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406" h="222210">
                  <a:moveTo>
                    <a:pt x="1173" y="11471"/>
                  </a:moveTo>
                  <a:cubicBezTo>
                    <a:pt x="25616" y="51064"/>
                    <a:pt x="50665" y="90052"/>
                    <a:pt x="74704" y="129848"/>
                  </a:cubicBezTo>
                  <a:cubicBezTo>
                    <a:pt x="95107" y="163382"/>
                    <a:pt x="112884" y="210046"/>
                    <a:pt x="143792" y="234489"/>
                  </a:cubicBezTo>
                  <a:cubicBezTo>
                    <a:pt x="146014" y="236307"/>
                    <a:pt x="149448" y="234085"/>
                    <a:pt x="149044" y="231459"/>
                  </a:cubicBezTo>
                  <a:cubicBezTo>
                    <a:pt x="143590" y="193885"/>
                    <a:pt x="112076" y="156109"/>
                    <a:pt x="92481" y="124798"/>
                  </a:cubicBezTo>
                  <a:cubicBezTo>
                    <a:pt x="66826" y="83588"/>
                    <a:pt x="40363" y="42580"/>
                    <a:pt x="12082" y="2986"/>
                  </a:cubicBezTo>
                  <a:cubicBezTo>
                    <a:pt x="6829" y="-4690"/>
                    <a:pt x="-3473" y="3996"/>
                    <a:pt x="1173" y="11471"/>
                  </a:cubicBezTo>
                  <a:close/>
                </a:path>
              </a:pathLst>
            </a:custGeom>
            <a:grpFill/>
            <a:ln w="20191"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20FA07D4-633C-4751-8C6C-492A6C4660E4}"/>
                </a:ext>
              </a:extLst>
            </p:cNvPr>
            <p:cNvSpPr/>
            <p:nvPr/>
          </p:nvSpPr>
          <p:spPr>
            <a:xfrm>
              <a:off x="549264" y="1095994"/>
              <a:ext cx="101005" cy="222210"/>
            </a:xfrm>
            <a:custGeom>
              <a:avLst/>
              <a:gdLst>
                <a:gd name="connsiteX0" fmla="*/ 89691 w 101004"/>
                <a:gd name="connsiteY0" fmla="*/ 136868 h 222210"/>
                <a:gd name="connsiteX1" fmla="*/ 97166 w 101004"/>
                <a:gd name="connsiteY1" fmla="*/ 131010 h 222210"/>
                <a:gd name="connsiteX2" fmla="*/ 60602 w 101004"/>
                <a:gd name="connsiteY2" fmla="*/ 69801 h 222210"/>
                <a:gd name="connsiteX3" fmla="*/ 15150 w 101004"/>
                <a:gd name="connsiteY3" fmla="*/ 3542 h 222210"/>
                <a:gd name="connsiteX4" fmla="*/ 1615 w 101004"/>
                <a:gd name="connsiteY4" fmla="*/ 14249 h 222210"/>
                <a:gd name="connsiteX5" fmla="*/ 25654 w 101004"/>
                <a:gd name="connsiteY5" fmla="*/ 49802 h 222210"/>
                <a:gd name="connsiteX6" fmla="*/ 93731 w 101004"/>
                <a:gd name="connsiteY6" fmla="*/ 221914 h 222210"/>
                <a:gd name="connsiteX7" fmla="*/ 110296 w 101004"/>
                <a:gd name="connsiteY7" fmla="*/ 214844 h 222210"/>
                <a:gd name="connsiteX8" fmla="*/ 66258 w 101004"/>
                <a:gd name="connsiteY8" fmla="*/ 110405 h 222210"/>
                <a:gd name="connsiteX9" fmla="*/ 89691 w 101004"/>
                <a:gd name="connsiteY9" fmla="*/ 136868 h 22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004" h="222210">
                  <a:moveTo>
                    <a:pt x="89691" y="136868"/>
                  </a:moveTo>
                  <a:cubicBezTo>
                    <a:pt x="93731" y="140101"/>
                    <a:pt x="98378" y="135252"/>
                    <a:pt x="97166" y="131010"/>
                  </a:cubicBezTo>
                  <a:cubicBezTo>
                    <a:pt x="90095" y="108385"/>
                    <a:pt x="73733" y="89194"/>
                    <a:pt x="60602" y="69801"/>
                  </a:cubicBezTo>
                  <a:cubicBezTo>
                    <a:pt x="45451" y="47782"/>
                    <a:pt x="30301" y="25561"/>
                    <a:pt x="15150" y="3542"/>
                  </a:cubicBezTo>
                  <a:cubicBezTo>
                    <a:pt x="8888" y="-5750"/>
                    <a:pt x="-4647" y="5158"/>
                    <a:pt x="1615" y="14249"/>
                  </a:cubicBezTo>
                  <a:cubicBezTo>
                    <a:pt x="9696" y="26167"/>
                    <a:pt x="17574" y="38086"/>
                    <a:pt x="25654" y="49802"/>
                  </a:cubicBezTo>
                  <a:cubicBezTo>
                    <a:pt x="45451" y="108183"/>
                    <a:pt x="69692" y="165150"/>
                    <a:pt x="93731" y="221914"/>
                  </a:cubicBezTo>
                  <a:cubicBezTo>
                    <a:pt x="98176" y="232621"/>
                    <a:pt x="114740" y="225550"/>
                    <a:pt x="110296" y="214844"/>
                  </a:cubicBezTo>
                  <a:cubicBezTo>
                    <a:pt x="95954" y="180098"/>
                    <a:pt x="81611" y="144949"/>
                    <a:pt x="66258" y="110405"/>
                  </a:cubicBezTo>
                  <a:cubicBezTo>
                    <a:pt x="72925" y="120304"/>
                    <a:pt x="80399" y="129394"/>
                    <a:pt x="89691" y="136868"/>
                  </a:cubicBezTo>
                  <a:close/>
                </a:path>
              </a:pathLst>
            </a:custGeom>
            <a:grpFill/>
            <a:ln w="20191"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9DBA0BE2-6CB4-4407-9840-9D2D5094F5EF}"/>
                </a:ext>
              </a:extLst>
            </p:cNvPr>
            <p:cNvSpPr/>
            <p:nvPr/>
          </p:nvSpPr>
          <p:spPr>
            <a:xfrm>
              <a:off x="625342" y="1105867"/>
              <a:ext cx="40402" cy="80804"/>
            </a:xfrm>
            <a:custGeom>
              <a:avLst/>
              <a:gdLst>
                <a:gd name="connsiteX0" fmla="*/ 54621 w 40401"/>
                <a:gd name="connsiteY0" fmla="*/ 76695 h 80803"/>
                <a:gd name="connsiteX1" fmla="*/ 38056 w 40401"/>
                <a:gd name="connsiteY1" fmla="*/ 42758 h 80803"/>
                <a:gd name="connsiteX2" fmla="*/ 13613 w 40401"/>
                <a:gd name="connsiteY2" fmla="*/ 3366 h 80803"/>
                <a:gd name="connsiteX3" fmla="*/ 1291 w 40401"/>
                <a:gd name="connsiteY3" fmla="*/ 13062 h 80803"/>
                <a:gd name="connsiteX4" fmla="*/ 23714 w 40401"/>
                <a:gd name="connsiteY4" fmla="*/ 50232 h 80803"/>
                <a:gd name="connsiteX5" fmla="*/ 46743 w 40401"/>
                <a:gd name="connsiteY5" fmla="*/ 81341 h 80803"/>
                <a:gd name="connsiteX6" fmla="*/ 54621 w 40401"/>
                <a:gd name="connsiteY6" fmla="*/ 76695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01" h="80803">
                  <a:moveTo>
                    <a:pt x="54621" y="76695"/>
                  </a:moveTo>
                  <a:cubicBezTo>
                    <a:pt x="53207" y="64171"/>
                    <a:pt x="44521" y="53262"/>
                    <a:pt x="38056" y="42758"/>
                  </a:cubicBezTo>
                  <a:cubicBezTo>
                    <a:pt x="29976" y="29627"/>
                    <a:pt x="21896" y="16496"/>
                    <a:pt x="13613" y="3366"/>
                  </a:cubicBezTo>
                  <a:cubicBezTo>
                    <a:pt x="8159" y="-5321"/>
                    <a:pt x="-3962" y="4578"/>
                    <a:pt x="1291" y="13062"/>
                  </a:cubicBezTo>
                  <a:cubicBezTo>
                    <a:pt x="8765" y="25385"/>
                    <a:pt x="16239" y="37909"/>
                    <a:pt x="23714" y="50232"/>
                  </a:cubicBezTo>
                  <a:cubicBezTo>
                    <a:pt x="30178" y="60938"/>
                    <a:pt x="36036" y="74271"/>
                    <a:pt x="46743" y="81341"/>
                  </a:cubicBezTo>
                  <a:cubicBezTo>
                    <a:pt x="50379" y="83765"/>
                    <a:pt x="55227" y="81139"/>
                    <a:pt x="54621" y="76695"/>
                  </a:cubicBezTo>
                  <a:close/>
                </a:path>
              </a:pathLst>
            </a:custGeom>
            <a:grpFill/>
            <a:ln w="20191"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71D328AE-CB3A-4667-960D-D18D0C67A313}"/>
                </a:ext>
              </a:extLst>
            </p:cNvPr>
            <p:cNvSpPr/>
            <p:nvPr/>
          </p:nvSpPr>
          <p:spPr>
            <a:xfrm>
              <a:off x="528029" y="3944979"/>
              <a:ext cx="60603" cy="101005"/>
            </a:xfrm>
            <a:custGeom>
              <a:avLst/>
              <a:gdLst>
                <a:gd name="connsiteX0" fmla="*/ 6690 w 60602"/>
                <a:gd name="connsiteY0" fmla="*/ 1272 h 101004"/>
                <a:gd name="connsiteX1" fmla="*/ 427 w 60602"/>
                <a:gd name="connsiteY1" fmla="*/ 5110 h 101004"/>
                <a:gd name="connsiteX2" fmla="*/ 61030 w 60602"/>
                <a:gd name="connsiteY2" fmla="*/ 99448 h 101004"/>
                <a:gd name="connsiteX3" fmla="*/ 70726 w 60602"/>
                <a:gd name="connsiteY3" fmla="*/ 91772 h 101004"/>
                <a:gd name="connsiteX4" fmla="*/ 6690 w 60602"/>
                <a:gd name="connsiteY4" fmla="*/ 1272 h 101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02" h="101004">
                  <a:moveTo>
                    <a:pt x="6690" y="1272"/>
                  </a:moveTo>
                  <a:cubicBezTo>
                    <a:pt x="4063" y="-1759"/>
                    <a:pt x="-1593" y="1070"/>
                    <a:pt x="427" y="5110"/>
                  </a:cubicBezTo>
                  <a:cubicBezTo>
                    <a:pt x="17800" y="38037"/>
                    <a:pt x="39415" y="69349"/>
                    <a:pt x="61030" y="99448"/>
                  </a:cubicBezTo>
                  <a:cubicBezTo>
                    <a:pt x="65676" y="106114"/>
                    <a:pt x="74969" y="98438"/>
                    <a:pt x="70726" y="91772"/>
                  </a:cubicBezTo>
                  <a:cubicBezTo>
                    <a:pt x="51132" y="60864"/>
                    <a:pt x="30325" y="29351"/>
                    <a:pt x="6690" y="1272"/>
                  </a:cubicBezTo>
                  <a:close/>
                </a:path>
              </a:pathLst>
            </a:custGeom>
            <a:grpFill/>
            <a:ln w="20191"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6323B395-A999-4845-9A73-44A5F027C2A7}"/>
                </a:ext>
              </a:extLst>
            </p:cNvPr>
            <p:cNvSpPr/>
            <p:nvPr/>
          </p:nvSpPr>
          <p:spPr>
            <a:xfrm>
              <a:off x="514591" y="3858757"/>
              <a:ext cx="101005" cy="161607"/>
            </a:xfrm>
            <a:custGeom>
              <a:avLst/>
              <a:gdLst>
                <a:gd name="connsiteX0" fmla="*/ 330 w 101004"/>
                <a:gd name="connsiteY0" fmla="*/ 2448 h 161607"/>
                <a:gd name="connsiteX1" fmla="*/ 86184 w 101004"/>
                <a:gd name="connsiteY1" fmla="*/ 134158 h 161607"/>
                <a:gd name="connsiteX2" fmla="*/ 84164 w 101004"/>
                <a:gd name="connsiteY2" fmla="*/ 143854 h 161607"/>
                <a:gd name="connsiteX3" fmla="*/ 100729 w 101004"/>
                <a:gd name="connsiteY3" fmla="*/ 160419 h 161607"/>
                <a:gd name="connsiteX4" fmla="*/ 111637 w 101004"/>
                <a:gd name="connsiteY4" fmla="*/ 153955 h 161607"/>
                <a:gd name="connsiteX5" fmla="*/ 2754 w 101004"/>
                <a:gd name="connsiteY5" fmla="*/ 630 h 161607"/>
                <a:gd name="connsiteX6" fmla="*/ 330 w 101004"/>
                <a:gd name="connsiteY6" fmla="*/ 2448 h 16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004" h="161607">
                  <a:moveTo>
                    <a:pt x="330" y="2448"/>
                  </a:moveTo>
                  <a:cubicBezTo>
                    <a:pt x="32652" y="44062"/>
                    <a:pt x="60731" y="88302"/>
                    <a:pt x="86184" y="134158"/>
                  </a:cubicBezTo>
                  <a:cubicBezTo>
                    <a:pt x="82750" y="135370"/>
                    <a:pt x="80730" y="140420"/>
                    <a:pt x="84164" y="143854"/>
                  </a:cubicBezTo>
                  <a:cubicBezTo>
                    <a:pt x="89618" y="149309"/>
                    <a:pt x="95275" y="154965"/>
                    <a:pt x="100729" y="160419"/>
                  </a:cubicBezTo>
                  <a:cubicBezTo>
                    <a:pt x="105375" y="165469"/>
                    <a:pt x="115072" y="161025"/>
                    <a:pt x="111637" y="153955"/>
                  </a:cubicBezTo>
                  <a:cubicBezTo>
                    <a:pt x="83760" y="96786"/>
                    <a:pt x="46792" y="46284"/>
                    <a:pt x="2754" y="630"/>
                  </a:cubicBezTo>
                  <a:cubicBezTo>
                    <a:pt x="1542" y="-986"/>
                    <a:pt x="-882" y="832"/>
                    <a:pt x="330" y="2448"/>
                  </a:cubicBezTo>
                  <a:close/>
                </a:path>
              </a:pathLst>
            </a:custGeom>
            <a:grpFill/>
            <a:ln w="20191"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22B77750-A884-4199-A0F6-DC0EA8E63FAE}"/>
                </a:ext>
              </a:extLst>
            </p:cNvPr>
            <p:cNvSpPr/>
            <p:nvPr/>
          </p:nvSpPr>
          <p:spPr>
            <a:xfrm>
              <a:off x="613527" y="3919641"/>
              <a:ext cx="20201" cy="60603"/>
            </a:xfrm>
            <a:custGeom>
              <a:avLst/>
              <a:gdLst>
                <a:gd name="connsiteX0" fmla="*/ 10076 w 20200"/>
                <a:gd name="connsiteY0" fmla="*/ 68224 h 60602"/>
                <a:gd name="connsiteX1" fmla="*/ 8258 w 20200"/>
                <a:gd name="connsiteY1" fmla="*/ 70042 h 60602"/>
                <a:gd name="connsiteX2" fmla="*/ 31085 w 20200"/>
                <a:gd name="connsiteY2" fmla="*/ 58730 h 60602"/>
                <a:gd name="connsiteX3" fmla="*/ 6238 w 20200"/>
                <a:gd name="connsiteY3" fmla="*/ 2571 h 60602"/>
                <a:gd name="connsiteX4" fmla="*/ 3005 w 20200"/>
                <a:gd name="connsiteY4" fmla="*/ 753 h 60602"/>
                <a:gd name="connsiteX5" fmla="*/ 4419 w 20200"/>
                <a:gd name="connsiteY5" fmla="*/ 25600 h 60602"/>
                <a:gd name="connsiteX6" fmla="*/ 16540 w 20200"/>
                <a:gd name="connsiteY6" fmla="*/ 40549 h 60602"/>
                <a:gd name="connsiteX7" fmla="*/ 24822 w 20200"/>
                <a:gd name="connsiteY7" fmla="*/ 57922 h 60602"/>
                <a:gd name="connsiteX8" fmla="*/ 10076 w 20200"/>
                <a:gd name="connsiteY8" fmla="*/ 68224 h 6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00" h="60602">
                  <a:moveTo>
                    <a:pt x="10076" y="68224"/>
                  </a:moveTo>
                  <a:cubicBezTo>
                    <a:pt x="8662" y="65800"/>
                    <a:pt x="6036" y="69234"/>
                    <a:pt x="8258" y="70042"/>
                  </a:cubicBezTo>
                  <a:cubicBezTo>
                    <a:pt x="17752" y="73678"/>
                    <a:pt x="29469" y="70850"/>
                    <a:pt x="31085" y="58730"/>
                  </a:cubicBezTo>
                  <a:cubicBezTo>
                    <a:pt x="34115" y="36105"/>
                    <a:pt x="-4873" y="25802"/>
                    <a:pt x="6238" y="2571"/>
                  </a:cubicBezTo>
                  <a:cubicBezTo>
                    <a:pt x="7046" y="753"/>
                    <a:pt x="4015" y="-1065"/>
                    <a:pt x="3005" y="753"/>
                  </a:cubicBezTo>
                  <a:cubicBezTo>
                    <a:pt x="-1843" y="9035"/>
                    <a:pt x="-429" y="17520"/>
                    <a:pt x="4419" y="25600"/>
                  </a:cubicBezTo>
                  <a:cubicBezTo>
                    <a:pt x="7854" y="31256"/>
                    <a:pt x="12500" y="35701"/>
                    <a:pt x="16540" y="40549"/>
                  </a:cubicBezTo>
                  <a:cubicBezTo>
                    <a:pt x="20580" y="45599"/>
                    <a:pt x="25226" y="50851"/>
                    <a:pt x="24822" y="57922"/>
                  </a:cubicBezTo>
                  <a:cubicBezTo>
                    <a:pt x="24620" y="62568"/>
                    <a:pt x="15530" y="77315"/>
                    <a:pt x="10076" y="68224"/>
                  </a:cubicBezTo>
                  <a:close/>
                </a:path>
              </a:pathLst>
            </a:custGeom>
            <a:grpFill/>
            <a:ln w="20191"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073BAC4E-714F-4F5D-B310-9572541D7DBC}"/>
                </a:ext>
              </a:extLst>
            </p:cNvPr>
            <p:cNvSpPr/>
            <p:nvPr/>
          </p:nvSpPr>
          <p:spPr>
            <a:xfrm>
              <a:off x="600825" y="3772665"/>
              <a:ext cx="80804" cy="161607"/>
            </a:xfrm>
            <a:custGeom>
              <a:avLst/>
              <a:gdLst>
                <a:gd name="connsiteX0" fmla="*/ 152 w 80803"/>
                <a:gd name="connsiteY0" fmla="*/ 2080 h 161607"/>
                <a:gd name="connsiteX1" fmla="*/ 42372 w 80803"/>
                <a:gd name="connsiteY1" fmla="*/ 93388 h 161607"/>
                <a:gd name="connsiteX2" fmla="*/ 64391 w 80803"/>
                <a:gd name="connsiteY2" fmla="*/ 138638 h 161607"/>
                <a:gd name="connsiteX3" fmla="*/ 66007 w 80803"/>
                <a:gd name="connsiteY3" fmla="*/ 153587 h 161607"/>
                <a:gd name="connsiteX4" fmla="*/ 64391 w 80803"/>
                <a:gd name="connsiteY4" fmla="*/ 155809 h 161607"/>
                <a:gd name="connsiteX5" fmla="*/ 83178 w 80803"/>
                <a:gd name="connsiteY5" fmla="*/ 172576 h 161607"/>
                <a:gd name="connsiteX6" fmla="*/ 88834 w 80803"/>
                <a:gd name="connsiteY6" fmla="*/ 169142 h 161607"/>
                <a:gd name="connsiteX7" fmla="*/ 2980 w 80803"/>
                <a:gd name="connsiteY7" fmla="*/ 666 h 161607"/>
                <a:gd name="connsiteX8" fmla="*/ 152 w 80803"/>
                <a:gd name="connsiteY8" fmla="*/ 2080 h 16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803" h="161607">
                  <a:moveTo>
                    <a:pt x="152" y="2080"/>
                  </a:moveTo>
                  <a:cubicBezTo>
                    <a:pt x="14091" y="32583"/>
                    <a:pt x="28029" y="63087"/>
                    <a:pt x="42372" y="93388"/>
                  </a:cubicBezTo>
                  <a:cubicBezTo>
                    <a:pt x="49644" y="108539"/>
                    <a:pt x="56917" y="123690"/>
                    <a:pt x="64391" y="138638"/>
                  </a:cubicBezTo>
                  <a:cubicBezTo>
                    <a:pt x="69239" y="148335"/>
                    <a:pt x="89238" y="172374"/>
                    <a:pt x="66007" y="153587"/>
                  </a:cubicBezTo>
                  <a:cubicBezTo>
                    <a:pt x="64593" y="152375"/>
                    <a:pt x="62775" y="154799"/>
                    <a:pt x="64391" y="155809"/>
                  </a:cubicBezTo>
                  <a:cubicBezTo>
                    <a:pt x="70653" y="161465"/>
                    <a:pt x="76916" y="166920"/>
                    <a:pt x="83178" y="172576"/>
                  </a:cubicBezTo>
                  <a:cubicBezTo>
                    <a:pt x="85602" y="175202"/>
                    <a:pt x="90248" y="172778"/>
                    <a:pt x="88834" y="169142"/>
                  </a:cubicBezTo>
                  <a:cubicBezTo>
                    <a:pt x="66209" y="110963"/>
                    <a:pt x="32474" y="55613"/>
                    <a:pt x="2980" y="666"/>
                  </a:cubicBezTo>
                  <a:cubicBezTo>
                    <a:pt x="1970" y="-748"/>
                    <a:pt x="-656" y="262"/>
                    <a:pt x="152" y="2080"/>
                  </a:cubicBezTo>
                  <a:close/>
                </a:path>
              </a:pathLst>
            </a:custGeom>
            <a:grpFill/>
            <a:ln w="20191"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075243B5-9A4D-4D01-B1D6-6EA67BA5E093}"/>
                </a:ext>
              </a:extLst>
            </p:cNvPr>
            <p:cNvSpPr/>
            <p:nvPr/>
          </p:nvSpPr>
          <p:spPr>
            <a:xfrm>
              <a:off x="631789" y="3728281"/>
              <a:ext cx="80804" cy="161607"/>
            </a:xfrm>
            <a:custGeom>
              <a:avLst/>
              <a:gdLst>
                <a:gd name="connsiteX0" fmla="*/ 96 w 80803"/>
                <a:gd name="connsiteY0" fmla="*/ 2022 h 161607"/>
                <a:gd name="connsiteX1" fmla="*/ 75850 w 80803"/>
                <a:gd name="connsiteY1" fmla="*/ 172921 h 161607"/>
                <a:gd name="connsiteX2" fmla="*/ 85142 w 80803"/>
                <a:gd name="connsiteY2" fmla="*/ 168881 h 161607"/>
                <a:gd name="connsiteX3" fmla="*/ 2521 w 80803"/>
                <a:gd name="connsiteY3" fmla="*/ 810 h 161607"/>
                <a:gd name="connsiteX4" fmla="*/ 96 w 80803"/>
                <a:gd name="connsiteY4" fmla="*/ 2022 h 16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03" h="161607">
                  <a:moveTo>
                    <a:pt x="96" y="2022"/>
                  </a:moveTo>
                  <a:cubicBezTo>
                    <a:pt x="24540" y="59392"/>
                    <a:pt x="49791" y="116359"/>
                    <a:pt x="75850" y="172921"/>
                  </a:cubicBezTo>
                  <a:cubicBezTo>
                    <a:pt x="78678" y="178982"/>
                    <a:pt x="87970" y="174740"/>
                    <a:pt x="85142" y="168881"/>
                  </a:cubicBezTo>
                  <a:cubicBezTo>
                    <a:pt x="58477" y="112521"/>
                    <a:pt x="31004" y="56362"/>
                    <a:pt x="2521" y="810"/>
                  </a:cubicBezTo>
                  <a:cubicBezTo>
                    <a:pt x="1915" y="-806"/>
                    <a:pt x="-510" y="204"/>
                    <a:pt x="96" y="2022"/>
                  </a:cubicBezTo>
                  <a:close/>
                </a:path>
              </a:pathLst>
            </a:custGeom>
            <a:grpFill/>
            <a:ln w="20191"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E275FBD2-3046-4F6C-A063-E34718DACD0B}"/>
                </a:ext>
              </a:extLst>
            </p:cNvPr>
            <p:cNvSpPr/>
            <p:nvPr/>
          </p:nvSpPr>
          <p:spPr>
            <a:xfrm>
              <a:off x="667739" y="3695838"/>
              <a:ext cx="60603" cy="141406"/>
            </a:xfrm>
            <a:custGeom>
              <a:avLst/>
              <a:gdLst>
                <a:gd name="connsiteX0" fmla="*/ 79897 w 60602"/>
                <a:gd name="connsiteY0" fmla="*/ 142540 h 141406"/>
                <a:gd name="connsiteX1" fmla="*/ 2527 w 60602"/>
                <a:gd name="connsiteY1" fmla="*/ 729 h 141406"/>
                <a:gd name="connsiteX2" fmla="*/ 103 w 60602"/>
                <a:gd name="connsiteY2" fmla="*/ 1739 h 141406"/>
                <a:gd name="connsiteX3" fmla="*/ 70201 w 60602"/>
                <a:gd name="connsiteY3" fmla="*/ 146782 h 141406"/>
                <a:gd name="connsiteX4" fmla="*/ 79897 w 60602"/>
                <a:gd name="connsiteY4" fmla="*/ 142540 h 141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02" h="141406">
                  <a:moveTo>
                    <a:pt x="79897" y="142540"/>
                  </a:moveTo>
                  <a:cubicBezTo>
                    <a:pt x="53030" y="95674"/>
                    <a:pt x="26769" y="49009"/>
                    <a:pt x="2527" y="729"/>
                  </a:cubicBezTo>
                  <a:cubicBezTo>
                    <a:pt x="1719" y="-685"/>
                    <a:pt x="-503" y="123"/>
                    <a:pt x="103" y="1739"/>
                  </a:cubicBezTo>
                  <a:cubicBezTo>
                    <a:pt x="20102" y="51433"/>
                    <a:pt x="42929" y="100724"/>
                    <a:pt x="70201" y="146782"/>
                  </a:cubicBezTo>
                  <a:cubicBezTo>
                    <a:pt x="73433" y="152640"/>
                    <a:pt x="83331" y="148600"/>
                    <a:pt x="79897" y="142540"/>
                  </a:cubicBezTo>
                  <a:close/>
                </a:path>
              </a:pathLst>
            </a:custGeom>
            <a:grpFill/>
            <a:ln w="20191"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3C115FDF-4A49-40BA-823B-AC8B6756B821}"/>
                </a:ext>
              </a:extLst>
            </p:cNvPr>
            <p:cNvSpPr/>
            <p:nvPr/>
          </p:nvSpPr>
          <p:spPr>
            <a:xfrm>
              <a:off x="711828" y="3620731"/>
              <a:ext cx="80804" cy="181808"/>
            </a:xfrm>
            <a:custGeom>
              <a:avLst/>
              <a:gdLst>
                <a:gd name="connsiteX0" fmla="*/ 91765 w 80803"/>
                <a:gd name="connsiteY0" fmla="*/ 183306 h 181808"/>
                <a:gd name="connsiteX1" fmla="*/ 97017 w 80803"/>
                <a:gd name="connsiteY1" fmla="*/ 173811 h 181808"/>
                <a:gd name="connsiteX2" fmla="*/ 2275 w 80803"/>
                <a:gd name="connsiteY2" fmla="*/ 689 h 181808"/>
                <a:gd name="connsiteX3" fmla="*/ 53 w 80803"/>
                <a:gd name="connsiteY3" fmla="*/ 1497 h 181808"/>
                <a:gd name="connsiteX4" fmla="*/ 71766 w 80803"/>
                <a:gd name="connsiteY4" fmla="*/ 156641 h 181808"/>
                <a:gd name="connsiteX5" fmla="*/ 70352 w 80803"/>
                <a:gd name="connsiteY5" fmla="*/ 159872 h 181808"/>
                <a:gd name="connsiteX6" fmla="*/ 91765 w 80803"/>
                <a:gd name="connsiteY6" fmla="*/ 183306 h 18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181808">
                  <a:moveTo>
                    <a:pt x="91765" y="183306"/>
                  </a:moveTo>
                  <a:cubicBezTo>
                    <a:pt x="96815" y="183306"/>
                    <a:pt x="100048" y="178255"/>
                    <a:pt x="97017" y="173811"/>
                  </a:cubicBezTo>
                  <a:cubicBezTo>
                    <a:pt x="59242" y="119067"/>
                    <a:pt x="26314" y="62908"/>
                    <a:pt x="2275" y="689"/>
                  </a:cubicBezTo>
                  <a:cubicBezTo>
                    <a:pt x="1669" y="-725"/>
                    <a:pt x="-351" y="285"/>
                    <a:pt x="53" y="1497"/>
                  </a:cubicBezTo>
                  <a:cubicBezTo>
                    <a:pt x="17224" y="56242"/>
                    <a:pt x="40657" y="108562"/>
                    <a:pt x="71766" y="156641"/>
                  </a:cubicBezTo>
                  <a:cubicBezTo>
                    <a:pt x="70958" y="157448"/>
                    <a:pt x="70352" y="158257"/>
                    <a:pt x="70352" y="159872"/>
                  </a:cubicBezTo>
                  <a:cubicBezTo>
                    <a:pt x="69948" y="174215"/>
                    <a:pt x="77018" y="183306"/>
                    <a:pt x="91765" y="183306"/>
                  </a:cubicBezTo>
                  <a:close/>
                </a:path>
              </a:pathLst>
            </a:custGeom>
            <a:grpFill/>
            <a:ln w="20191"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5BAA6C54-FBF9-465A-948D-6DEDDB82A251}"/>
                </a:ext>
              </a:extLst>
            </p:cNvPr>
            <p:cNvSpPr/>
            <p:nvPr/>
          </p:nvSpPr>
          <p:spPr>
            <a:xfrm>
              <a:off x="788849" y="3627356"/>
              <a:ext cx="60603" cy="121206"/>
            </a:xfrm>
            <a:custGeom>
              <a:avLst/>
              <a:gdLst>
                <a:gd name="connsiteX0" fmla="*/ 62014 w 60602"/>
                <a:gd name="connsiteY0" fmla="*/ 115472 h 121205"/>
                <a:gd name="connsiteX1" fmla="*/ 5250 w 60602"/>
                <a:gd name="connsiteY1" fmla="*/ 1539 h 121205"/>
                <a:gd name="connsiteX2" fmla="*/ 199 w 60602"/>
                <a:gd name="connsiteY2" fmla="*/ 3761 h 121205"/>
                <a:gd name="connsiteX3" fmla="*/ 53732 w 60602"/>
                <a:gd name="connsiteY3" fmla="*/ 119108 h 121205"/>
                <a:gd name="connsiteX4" fmla="*/ 62014 w 60602"/>
                <a:gd name="connsiteY4" fmla="*/ 115472 h 12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02" h="121205">
                  <a:moveTo>
                    <a:pt x="62014" y="115472"/>
                  </a:moveTo>
                  <a:cubicBezTo>
                    <a:pt x="46055" y="76282"/>
                    <a:pt x="26056" y="38304"/>
                    <a:pt x="5250" y="1539"/>
                  </a:cubicBezTo>
                  <a:cubicBezTo>
                    <a:pt x="3633" y="-1491"/>
                    <a:pt x="-1013" y="327"/>
                    <a:pt x="199" y="3761"/>
                  </a:cubicBezTo>
                  <a:cubicBezTo>
                    <a:pt x="15956" y="42951"/>
                    <a:pt x="33329" y="82140"/>
                    <a:pt x="53732" y="119108"/>
                  </a:cubicBezTo>
                  <a:cubicBezTo>
                    <a:pt x="56560" y="123956"/>
                    <a:pt x="64236" y="120926"/>
                    <a:pt x="62014" y="115472"/>
                  </a:cubicBezTo>
                  <a:close/>
                </a:path>
              </a:pathLst>
            </a:custGeom>
            <a:grpFill/>
            <a:ln w="20191"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FB1FB3A1-6805-4E87-9CE8-FDF6D662A459}"/>
                </a:ext>
              </a:extLst>
            </p:cNvPr>
            <p:cNvSpPr/>
            <p:nvPr/>
          </p:nvSpPr>
          <p:spPr>
            <a:xfrm>
              <a:off x="845521" y="3482792"/>
              <a:ext cx="60603" cy="101005"/>
            </a:xfrm>
            <a:custGeom>
              <a:avLst/>
              <a:gdLst>
                <a:gd name="connsiteX0" fmla="*/ 494 w 60602"/>
                <a:gd name="connsiteY0" fmla="*/ 4897 h 101004"/>
                <a:gd name="connsiteX1" fmla="*/ 37259 w 60602"/>
                <a:gd name="connsiteY1" fmla="*/ 59036 h 101004"/>
                <a:gd name="connsiteX2" fmla="*/ 79479 w 60602"/>
                <a:gd name="connsiteY2" fmla="*/ 107922 h 101004"/>
                <a:gd name="connsiteX3" fmla="*/ 79681 w 60602"/>
                <a:gd name="connsiteY3" fmla="*/ 107720 h 101004"/>
                <a:gd name="connsiteX4" fmla="*/ 48774 w 60602"/>
                <a:gd name="connsiteY4" fmla="*/ 55804 h 101004"/>
                <a:gd name="connsiteX5" fmla="*/ 6554 w 60602"/>
                <a:gd name="connsiteY5" fmla="*/ 1059 h 101004"/>
                <a:gd name="connsiteX6" fmla="*/ 494 w 60602"/>
                <a:gd name="connsiteY6" fmla="*/ 4897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02" h="101004">
                  <a:moveTo>
                    <a:pt x="494" y="4897"/>
                  </a:moveTo>
                  <a:cubicBezTo>
                    <a:pt x="11604" y="23886"/>
                    <a:pt x="24331" y="41461"/>
                    <a:pt x="37259" y="59036"/>
                  </a:cubicBezTo>
                  <a:cubicBezTo>
                    <a:pt x="49986" y="76611"/>
                    <a:pt x="61703" y="95195"/>
                    <a:pt x="79479" y="107922"/>
                  </a:cubicBezTo>
                  <a:cubicBezTo>
                    <a:pt x="79681" y="107922"/>
                    <a:pt x="79681" y="107922"/>
                    <a:pt x="79681" y="107720"/>
                  </a:cubicBezTo>
                  <a:cubicBezTo>
                    <a:pt x="73419" y="88125"/>
                    <a:pt x="60693" y="72369"/>
                    <a:pt x="48774" y="55804"/>
                  </a:cubicBezTo>
                  <a:cubicBezTo>
                    <a:pt x="35239" y="37219"/>
                    <a:pt x="21907" y="18432"/>
                    <a:pt x="6554" y="1059"/>
                  </a:cubicBezTo>
                  <a:cubicBezTo>
                    <a:pt x="4130" y="-1567"/>
                    <a:pt x="-1728" y="1059"/>
                    <a:pt x="494" y="4897"/>
                  </a:cubicBezTo>
                  <a:close/>
                </a:path>
              </a:pathLst>
            </a:custGeom>
            <a:grpFill/>
            <a:ln w="20191"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45632A77-442C-402F-9F28-37D9C10129B0}"/>
                </a:ext>
              </a:extLst>
            </p:cNvPr>
            <p:cNvSpPr/>
            <p:nvPr/>
          </p:nvSpPr>
          <p:spPr>
            <a:xfrm>
              <a:off x="865950" y="3438209"/>
              <a:ext cx="80804" cy="141406"/>
            </a:xfrm>
            <a:custGeom>
              <a:avLst/>
              <a:gdLst>
                <a:gd name="connsiteX0" fmla="*/ 468 w 80803"/>
                <a:gd name="connsiteY0" fmla="*/ 5645 h 141406"/>
                <a:gd name="connsiteX1" fmla="*/ 71575 w 80803"/>
                <a:gd name="connsiteY1" fmla="*/ 122204 h 141406"/>
                <a:gd name="connsiteX2" fmla="*/ 70767 w 80803"/>
                <a:gd name="connsiteY2" fmla="*/ 121598 h 141406"/>
                <a:gd name="connsiteX3" fmla="*/ 69151 w 80803"/>
                <a:gd name="connsiteY3" fmla="*/ 123820 h 141406"/>
                <a:gd name="connsiteX4" fmla="*/ 85110 w 80803"/>
                <a:gd name="connsiteY4" fmla="*/ 142001 h 141406"/>
                <a:gd name="connsiteX5" fmla="*/ 93796 w 80803"/>
                <a:gd name="connsiteY5" fmla="*/ 136749 h 141406"/>
                <a:gd name="connsiteX6" fmla="*/ 7336 w 80803"/>
                <a:gd name="connsiteY6" fmla="*/ 1403 h 141406"/>
                <a:gd name="connsiteX7" fmla="*/ 468 w 80803"/>
                <a:gd name="connsiteY7" fmla="*/ 5645 h 141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803" h="141406">
                  <a:moveTo>
                    <a:pt x="468" y="5645"/>
                  </a:moveTo>
                  <a:cubicBezTo>
                    <a:pt x="20871" y="45845"/>
                    <a:pt x="45718" y="84832"/>
                    <a:pt x="71575" y="122204"/>
                  </a:cubicBezTo>
                  <a:cubicBezTo>
                    <a:pt x="71373" y="122002"/>
                    <a:pt x="70969" y="121800"/>
                    <a:pt x="70767" y="121598"/>
                  </a:cubicBezTo>
                  <a:cubicBezTo>
                    <a:pt x="69353" y="120386"/>
                    <a:pt x="67737" y="122810"/>
                    <a:pt x="69151" y="123820"/>
                  </a:cubicBezTo>
                  <a:cubicBezTo>
                    <a:pt x="75817" y="128669"/>
                    <a:pt x="81272" y="134729"/>
                    <a:pt x="85110" y="142001"/>
                  </a:cubicBezTo>
                  <a:cubicBezTo>
                    <a:pt x="88140" y="146849"/>
                    <a:pt x="96624" y="142001"/>
                    <a:pt x="93796" y="136749"/>
                  </a:cubicBezTo>
                  <a:cubicBezTo>
                    <a:pt x="68343" y="90287"/>
                    <a:pt x="39456" y="43421"/>
                    <a:pt x="7336" y="1403"/>
                  </a:cubicBezTo>
                  <a:cubicBezTo>
                    <a:pt x="4508" y="-2031"/>
                    <a:pt x="-1754" y="1403"/>
                    <a:pt x="468" y="5645"/>
                  </a:cubicBezTo>
                  <a:close/>
                </a:path>
              </a:pathLst>
            </a:custGeom>
            <a:grpFill/>
            <a:ln w="20191"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239F1F4C-FDAF-4E9A-A362-5686AE1665E2}"/>
                </a:ext>
              </a:extLst>
            </p:cNvPr>
            <p:cNvSpPr/>
            <p:nvPr/>
          </p:nvSpPr>
          <p:spPr>
            <a:xfrm>
              <a:off x="884110" y="3356211"/>
              <a:ext cx="80804" cy="202009"/>
            </a:xfrm>
            <a:custGeom>
              <a:avLst/>
              <a:gdLst>
                <a:gd name="connsiteX0" fmla="*/ 84 w 80803"/>
                <a:gd name="connsiteY0" fmla="*/ 2395 h 202009"/>
                <a:gd name="connsiteX1" fmla="*/ 76646 w 80803"/>
                <a:gd name="connsiteY1" fmla="*/ 201576 h 202009"/>
                <a:gd name="connsiteX2" fmla="*/ 87756 w 80803"/>
                <a:gd name="connsiteY2" fmla="*/ 196728 h 202009"/>
                <a:gd name="connsiteX3" fmla="*/ 3115 w 80803"/>
                <a:gd name="connsiteY3" fmla="*/ 981 h 202009"/>
                <a:gd name="connsiteX4" fmla="*/ 84 w 80803"/>
                <a:gd name="connsiteY4" fmla="*/ 2395 h 20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03" h="202009">
                  <a:moveTo>
                    <a:pt x="84" y="2395"/>
                  </a:moveTo>
                  <a:cubicBezTo>
                    <a:pt x="24326" y="69058"/>
                    <a:pt x="47557" y="136933"/>
                    <a:pt x="76646" y="201576"/>
                  </a:cubicBezTo>
                  <a:cubicBezTo>
                    <a:pt x="79878" y="208848"/>
                    <a:pt x="90585" y="204202"/>
                    <a:pt x="87756" y="196728"/>
                  </a:cubicBezTo>
                  <a:cubicBezTo>
                    <a:pt x="63313" y="130267"/>
                    <a:pt x="32204" y="65422"/>
                    <a:pt x="3115" y="981"/>
                  </a:cubicBezTo>
                  <a:cubicBezTo>
                    <a:pt x="2307" y="-1039"/>
                    <a:pt x="-522" y="375"/>
                    <a:pt x="84" y="2395"/>
                  </a:cubicBezTo>
                  <a:close/>
                </a:path>
              </a:pathLst>
            </a:custGeom>
            <a:grpFill/>
            <a:ln w="20191"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2750A790-D464-4B9D-8080-E567D7266082}"/>
                </a:ext>
              </a:extLst>
            </p:cNvPr>
            <p:cNvSpPr/>
            <p:nvPr/>
          </p:nvSpPr>
          <p:spPr>
            <a:xfrm>
              <a:off x="926818" y="3376728"/>
              <a:ext cx="60603" cy="101005"/>
            </a:xfrm>
            <a:custGeom>
              <a:avLst/>
              <a:gdLst>
                <a:gd name="connsiteX0" fmla="*/ 29898 w 60602"/>
                <a:gd name="connsiteY0" fmla="*/ 86114 h 101004"/>
                <a:gd name="connsiteX1" fmla="*/ 55553 w 60602"/>
                <a:gd name="connsiteY1" fmla="*/ 118840 h 101004"/>
                <a:gd name="connsiteX2" fmla="*/ 63028 w 60602"/>
                <a:gd name="connsiteY2" fmla="*/ 110961 h 101004"/>
                <a:gd name="connsiteX3" fmla="*/ 3435 w 60602"/>
                <a:gd name="connsiteY3" fmla="*/ 664 h 101004"/>
                <a:gd name="connsiteX4" fmla="*/ 203 w 60602"/>
                <a:gd name="connsiteY4" fmla="*/ 2482 h 101004"/>
                <a:gd name="connsiteX5" fmla="*/ 39191 w 60602"/>
                <a:gd name="connsiteY5" fmla="*/ 84094 h 101004"/>
                <a:gd name="connsiteX6" fmla="*/ 29898 w 60602"/>
                <a:gd name="connsiteY6" fmla="*/ 86114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02" h="101004">
                  <a:moveTo>
                    <a:pt x="29898" y="86114"/>
                  </a:moveTo>
                  <a:cubicBezTo>
                    <a:pt x="33332" y="101669"/>
                    <a:pt x="41413" y="111971"/>
                    <a:pt x="55553" y="118840"/>
                  </a:cubicBezTo>
                  <a:cubicBezTo>
                    <a:pt x="60401" y="121264"/>
                    <a:pt x="64846" y="115406"/>
                    <a:pt x="63028" y="110961"/>
                  </a:cubicBezTo>
                  <a:cubicBezTo>
                    <a:pt x="47675" y="72176"/>
                    <a:pt x="27676" y="34804"/>
                    <a:pt x="3435" y="664"/>
                  </a:cubicBezTo>
                  <a:cubicBezTo>
                    <a:pt x="2223" y="-952"/>
                    <a:pt x="-807" y="664"/>
                    <a:pt x="203" y="2482"/>
                  </a:cubicBezTo>
                  <a:cubicBezTo>
                    <a:pt x="14949" y="29148"/>
                    <a:pt x="27676" y="56217"/>
                    <a:pt x="39191" y="84094"/>
                  </a:cubicBezTo>
                  <a:cubicBezTo>
                    <a:pt x="37372" y="78842"/>
                    <a:pt x="28484" y="80054"/>
                    <a:pt x="29898" y="86114"/>
                  </a:cubicBezTo>
                  <a:close/>
                </a:path>
              </a:pathLst>
            </a:custGeom>
            <a:grpFill/>
            <a:ln w="20191"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621DB4D1-7447-4231-8DDB-6B53A546E54A}"/>
                </a:ext>
              </a:extLst>
            </p:cNvPr>
            <p:cNvSpPr/>
            <p:nvPr/>
          </p:nvSpPr>
          <p:spPr>
            <a:xfrm>
              <a:off x="1080256" y="3352690"/>
              <a:ext cx="20201" cy="20201"/>
            </a:xfrm>
            <a:custGeom>
              <a:avLst/>
              <a:gdLst>
                <a:gd name="connsiteX0" fmla="*/ 90 w 0"/>
                <a:gd name="connsiteY0" fmla="*/ 10764 h 20200"/>
                <a:gd name="connsiteX1" fmla="*/ 11200 w 0"/>
                <a:gd name="connsiteY1" fmla="*/ 35409 h 20200"/>
                <a:gd name="connsiteX2" fmla="*/ 18473 w 0"/>
                <a:gd name="connsiteY2" fmla="*/ 33389 h 20200"/>
                <a:gd name="connsiteX3" fmla="*/ 7968 w 0"/>
                <a:gd name="connsiteY3" fmla="*/ 1674 h 20200"/>
                <a:gd name="connsiteX4" fmla="*/ 2514 w 0"/>
                <a:gd name="connsiteY4" fmla="*/ 3290 h 20200"/>
                <a:gd name="connsiteX5" fmla="*/ 6554 w 0"/>
                <a:gd name="connsiteY5" fmla="*/ 18238 h 20200"/>
                <a:gd name="connsiteX6" fmla="*/ 90 w 0"/>
                <a:gd name="connsiteY6" fmla="*/ 10764 h 20200"/>
                <a:gd name="connsiteX7" fmla="*/ 90 w 0"/>
                <a:gd name="connsiteY7" fmla="*/ 10764 h 2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h="20200">
                  <a:moveTo>
                    <a:pt x="90" y="10764"/>
                  </a:moveTo>
                  <a:cubicBezTo>
                    <a:pt x="3928" y="18844"/>
                    <a:pt x="7766" y="27127"/>
                    <a:pt x="11200" y="35409"/>
                  </a:cubicBezTo>
                  <a:cubicBezTo>
                    <a:pt x="12816" y="39449"/>
                    <a:pt x="19483" y="37631"/>
                    <a:pt x="18473" y="33389"/>
                  </a:cubicBezTo>
                  <a:cubicBezTo>
                    <a:pt x="15846" y="22480"/>
                    <a:pt x="12210" y="12178"/>
                    <a:pt x="7968" y="1674"/>
                  </a:cubicBezTo>
                  <a:cubicBezTo>
                    <a:pt x="6756" y="-1357"/>
                    <a:pt x="1908" y="57"/>
                    <a:pt x="2514" y="3290"/>
                  </a:cubicBezTo>
                  <a:cubicBezTo>
                    <a:pt x="3524" y="8340"/>
                    <a:pt x="5342" y="13188"/>
                    <a:pt x="6554" y="18238"/>
                  </a:cubicBezTo>
                  <a:cubicBezTo>
                    <a:pt x="4332" y="15814"/>
                    <a:pt x="2312" y="13188"/>
                    <a:pt x="90" y="10764"/>
                  </a:cubicBezTo>
                  <a:cubicBezTo>
                    <a:pt x="90" y="10562"/>
                    <a:pt x="-112" y="10764"/>
                    <a:pt x="90" y="10764"/>
                  </a:cubicBezTo>
                  <a:close/>
                </a:path>
              </a:pathLst>
            </a:custGeom>
            <a:grpFill/>
            <a:ln w="20191"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4CB91CDA-2E0B-457F-9DFD-EE1F618ADBCD}"/>
                </a:ext>
              </a:extLst>
            </p:cNvPr>
            <p:cNvSpPr/>
            <p:nvPr/>
          </p:nvSpPr>
          <p:spPr>
            <a:xfrm>
              <a:off x="1043887" y="3170121"/>
              <a:ext cx="60603" cy="161607"/>
            </a:xfrm>
            <a:custGeom>
              <a:avLst/>
              <a:gdLst>
                <a:gd name="connsiteX0" fmla="*/ 96 w 60602"/>
                <a:gd name="connsiteY0" fmla="*/ 1829 h 161607"/>
                <a:gd name="connsiteX1" fmla="*/ 62113 w 60602"/>
                <a:gd name="connsiteY1" fmla="*/ 175557 h 161607"/>
                <a:gd name="connsiteX2" fmla="*/ 73830 w 60602"/>
                <a:gd name="connsiteY2" fmla="*/ 170506 h 161607"/>
                <a:gd name="connsiteX3" fmla="*/ 2521 w 60602"/>
                <a:gd name="connsiteY3" fmla="*/ 819 h 161607"/>
                <a:gd name="connsiteX4" fmla="*/ 96 w 60602"/>
                <a:gd name="connsiteY4" fmla="*/ 1829 h 16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02" h="161607">
                  <a:moveTo>
                    <a:pt x="96" y="1829"/>
                  </a:moveTo>
                  <a:cubicBezTo>
                    <a:pt x="20297" y="59805"/>
                    <a:pt x="38882" y="118590"/>
                    <a:pt x="62113" y="175557"/>
                  </a:cubicBezTo>
                  <a:cubicBezTo>
                    <a:pt x="65345" y="183233"/>
                    <a:pt x="76658" y="178183"/>
                    <a:pt x="73830" y="170506"/>
                  </a:cubicBezTo>
                  <a:cubicBezTo>
                    <a:pt x="52619" y="112934"/>
                    <a:pt x="26762" y="57179"/>
                    <a:pt x="2521" y="819"/>
                  </a:cubicBezTo>
                  <a:cubicBezTo>
                    <a:pt x="1915" y="-797"/>
                    <a:pt x="-510" y="213"/>
                    <a:pt x="96" y="1829"/>
                  </a:cubicBezTo>
                  <a:close/>
                </a:path>
              </a:pathLst>
            </a:custGeom>
            <a:grpFill/>
            <a:ln w="20191"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A8EC28E9-F773-4F9E-BE03-DA78980ABCD2}"/>
                </a:ext>
              </a:extLst>
            </p:cNvPr>
            <p:cNvSpPr/>
            <p:nvPr/>
          </p:nvSpPr>
          <p:spPr>
            <a:xfrm>
              <a:off x="1106989" y="3178012"/>
              <a:ext cx="20201" cy="121206"/>
            </a:xfrm>
            <a:custGeom>
              <a:avLst/>
              <a:gdLst>
                <a:gd name="connsiteX0" fmla="*/ 39818 w 20200"/>
                <a:gd name="connsiteY0" fmla="*/ 127667 h 121205"/>
                <a:gd name="connsiteX1" fmla="*/ 6486 w 20200"/>
                <a:gd name="connsiteY1" fmla="*/ 2017 h 121205"/>
                <a:gd name="connsiteX2" fmla="*/ 224 w 20200"/>
                <a:gd name="connsiteY2" fmla="*/ 4644 h 121205"/>
                <a:gd name="connsiteX3" fmla="*/ 26081 w 20200"/>
                <a:gd name="connsiteY3" fmla="*/ 129485 h 121205"/>
                <a:gd name="connsiteX4" fmla="*/ 39818 w 20200"/>
                <a:gd name="connsiteY4" fmla="*/ 127667 h 12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121205">
                  <a:moveTo>
                    <a:pt x="39818" y="127667"/>
                  </a:moveTo>
                  <a:cubicBezTo>
                    <a:pt x="37798" y="84235"/>
                    <a:pt x="25879" y="40803"/>
                    <a:pt x="6486" y="2017"/>
                  </a:cubicBezTo>
                  <a:cubicBezTo>
                    <a:pt x="4466" y="-2023"/>
                    <a:pt x="-1190" y="604"/>
                    <a:pt x="224" y="4644"/>
                  </a:cubicBezTo>
                  <a:cubicBezTo>
                    <a:pt x="12749" y="45853"/>
                    <a:pt x="20829" y="86861"/>
                    <a:pt x="26081" y="129485"/>
                  </a:cubicBezTo>
                  <a:cubicBezTo>
                    <a:pt x="27294" y="138778"/>
                    <a:pt x="40222" y="136354"/>
                    <a:pt x="39818" y="127667"/>
                  </a:cubicBezTo>
                  <a:close/>
                </a:path>
              </a:pathLst>
            </a:custGeom>
            <a:grpFill/>
            <a:ln w="20191"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59B1E537-6125-46F1-8F08-EC42D497DE44}"/>
                </a:ext>
              </a:extLst>
            </p:cNvPr>
            <p:cNvSpPr/>
            <p:nvPr/>
          </p:nvSpPr>
          <p:spPr>
            <a:xfrm>
              <a:off x="68510" y="4202934"/>
              <a:ext cx="40402" cy="40402"/>
            </a:xfrm>
            <a:custGeom>
              <a:avLst/>
              <a:gdLst>
                <a:gd name="connsiteX0" fmla="*/ 51888 w 40401"/>
                <a:gd name="connsiteY0" fmla="*/ 34008 h 40401"/>
                <a:gd name="connsiteX1" fmla="*/ 5830 w 40401"/>
                <a:gd name="connsiteY1" fmla="*/ 677 h 40401"/>
                <a:gd name="connsiteX2" fmla="*/ 1385 w 40401"/>
                <a:gd name="connsiteY2" fmla="*/ 6737 h 40401"/>
                <a:gd name="connsiteX3" fmla="*/ 46433 w 40401"/>
                <a:gd name="connsiteY3" fmla="*/ 41281 h 40401"/>
                <a:gd name="connsiteX4" fmla="*/ 51888 w 40401"/>
                <a:gd name="connsiteY4" fmla="*/ 34008 h 40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01" h="40401">
                  <a:moveTo>
                    <a:pt x="51888" y="34008"/>
                  </a:moveTo>
                  <a:cubicBezTo>
                    <a:pt x="36737" y="22696"/>
                    <a:pt x="21384" y="11383"/>
                    <a:pt x="5830" y="677"/>
                  </a:cubicBezTo>
                  <a:cubicBezTo>
                    <a:pt x="1991" y="-1949"/>
                    <a:pt x="-2251" y="3707"/>
                    <a:pt x="1385" y="6737"/>
                  </a:cubicBezTo>
                  <a:cubicBezTo>
                    <a:pt x="16132" y="18655"/>
                    <a:pt x="31283" y="29968"/>
                    <a:pt x="46433" y="41281"/>
                  </a:cubicBezTo>
                  <a:cubicBezTo>
                    <a:pt x="51282" y="44715"/>
                    <a:pt x="56534" y="37442"/>
                    <a:pt x="51888" y="34008"/>
                  </a:cubicBezTo>
                  <a:close/>
                </a:path>
              </a:pathLst>
            </a:custGeom>
            <a:grpFill/>
            <a:ln w="20191"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527B298E-ED7B-4A59-B4D5-BE709C67152A}"/>
                </a:ext>
              </a:extLst>
            </p:cNvPr>
            <p:cNvSpPr/>
            <p:nvPr/>
          </p:nvSpPr>
          <p:spPr>
            <a:xfrm>
              <a:off x="579260" y="1058061"/>
              <a:ext cx="80804" cy="181808"/>
            </a:xfrm>
            <a:custGeom>
              <a:avLst/>
              <a:gdLst>
                <a:gd name="connsiteX0" fmla="*/ 97876 w 80803"/>
                <a:gd name="connsiteY0" fmla="*/ 176821 h 181808"/>
                <a:gd name="connsiteX1" fmla="*/ 2729 w 80803"/>
                <a:gd name="connsiteY1" fmla="*/ 669 h 181808"/>
                <a:gd name="connsiteX2" fmla="*/ 103 w 80803"/>
                <a:gd name="connsiteY2" fmla="*/ 2285 h 181808"/>
                <a:gd name="connsiteX3" fmla="*/ 88179 w 80803"/>
                <a:gd name="connsiteY3" fmla="*/ 182680 h 181808"/>
                <a:gd name="connsiteX4" fmla="*/ 97876 w 80803"/>
                <a:gd name="connsiteY4" fmla="*/ 176821 h 181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03" h="181808">
                  <a:moveTo>
                    <a:pt x="97876" y="176821"/>
                  </a:moveTo>
                  <a:cubicBezTo>
                    <a:pt x="73432" y="115007"/>
                    <a:pt x="38283" y="56626"/>
                    <a:pt x="2729" y="669"/>
                  </a:cubicBezTo>
                  <a:cubicBezTo>
                    <a:pt x="1719" y="-947"/>
                    <a:pt x="-503" y="669"/>
                    <a:pt x="103" y="2285"/>
                  </a:cubicBezTo>
                  <a:cubicBezTo>
                    <a:pt x="24950" y="63898"/>
                    <a:pt x="52221" y="126723"/>
                    <a:pt x="88179" y="182680"/>
                  </a:cubicBezTo>
                  <a:cubicBezTo>
                    <a:pt x="91815" y="188134"/>
                    <a:pt x="100300" y="182478"/>
                    <a:pt x="97876" y="176821"/>
                  </a:cubicBezTo>
                  <a:close/>
                </a:path>
              </a:pathLst>
            </a:custGeom>
            <a:grpFill/>
            <a:ln w="20191"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572E7546-41A0-4BB5-9786-391F2F6C8487}"/>
                </a:ext>
              </a:extLst>
            </p:cNvPr>
            <p:cNvSpPr/>
            <p:nvPr/>
          </p:nvSpPr>
          <p:spPr>
            <a:xfrm>
              <a:off x="599655" y="960550"/>
              <a:ext cx="80804" cy="202009"/>
            </a:xfrm>
            <a:custGeom>
              <a:avLst/>
              <a:gdLst>
                <a:gd name="connsiteX0" fmla="*/ 93035 w 80803"/>
                <a:gd name="connsiteY0" fmla="*/ 204235 h 202009"/>
                <a:gd name="connsiteX1" fmla="*/ 4555 w 80803"/>
                <a:gd name="connsiteY1" fmla="*/ 1418 h 202009"/>
                <a:gd name="connsiteX2" fmla="*/ 111 w 80803"/>
                <a:gd name="connsiteY2" fmla="*/ 3236 h 202009"/>
                <a:gd name="connsiteX3" fmla="*/ 81116 w 80803"/>
                <a:gd name="connsiteY3" fmla="*/ 209488 h 202009"/>
                <a:gd name="connsiteX4" fmla="*/ 93035 w 80803"/>
                <a:gd name="connsiteY4" fmla="*/ 204235 h 20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03" h="202009">
                  <a:moveTo>
                    <a:pt x="93035" y="204235"/>
                  </a:moveTo>
                  <a:cubicBezTo>
                    <a:pt x="70208" y="134340"/>
                    <a:pt x="38088" y="66465"/>
                    <a:pt x="4555" y="1418"/>
                  </a:cubicBezTo>
                  <a:cubicBezTo>
                    <a:pt x="3141" y="-1410"/>
                    <a:pt x="-697" y="408"/>
                    <a:pt x="111" y="3236"/>
                  </a:cubicBezTo>
                  <a:cubicBezTo>
                    <a:pt x="22534" y="73131"/>
                    <a:pt x="47785" y="144037"/>
                    <a:pt x="81116" y="209488"/>
                  </a:cubicBezTo>
                  <a:cubicBezTo>
                    <a:pt x="84954" y="216962"/>
                    <a:pt x="95661" y="212316"/>
                    <a:pt x="93035" y="204235"/>
                  </a:cubicBezTo>
                  <a:close/>
                </a:path>
              </a:pathLst>
            </a:custGeom>
            <a:grpFill/>
            <a:ln w="20191"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04F8916E-8B00-40D2-86BB-7354B74038EF}"/>
                </a:ext>
              </a:extLst>
            </p:cNvPr>
            <p:cNvSpPr/>
            <p:nvPr/>
          </p:nvSpPr>
          <p:spPr>
            <a:xfrm>
              <a:off x="652437" y="937917"/>
              <a:ext cx="80804" cy="161607"/>
            </a:xfrm>
            <a:custGeom>
              <a:avLst/>
              <a:gdLst>
                <a:gd name="connsiteX0" fmla="*/ 81059 w 80803"/>
                <a:gd name="connsiteY0" fmla="*/ 158791 h 161607"/>
                <a:gd name="connsiteX1" fmla="*/ 5507 w 80803"/>
                <a:gd name="connsiteY1" fmla="*/ 1628 h 161607"/>
                <a:gd name="connsiteX2" fmla="*/ 255 w 80803"/>
                <a:gd name="connsiteY2" fmla="*/ 3850 h 161607"/>
                <a:gd name="connsiteX3" fmla="*/ 67322 w 80803"/>
                <a:gd name="connsiteY3" fmla="*/ 164650 h 161607"/>
                <a:gd name="connsiteX4" fmla="*/ 81059 w 80803"/>
                <a:gd name="connsiteY4" fmla="*/ 158791 h 16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03" h="161607">
                  <a:moveTo>
                    <a:pt x="81059" y="158791"/>
                  </a:moveTo>
                  <a:cubicBezTo>
                    <a:pt x="58433" y="105057"/>
                    <a:pt x="33384" y="52737"/>
                    <a:pt x="5507" y="1628"/>
                  </a:cubicBezTo>
                  <a:cubicBezTo>
                    <a:pt x="3689" y="-1604"/>
                    <a:pt x="-1159" y="416"/>
                    <a:pt x="255" y="3850"/>
                  </a:cubicBezTo>
                  <a:cubicBezTo>
                    <a:pt x="19850" y="58595"/>
                    <a:pt x="42273" y="112127"/>
                    <a:pt x="67322" y="164650"/>
                  </a:cubicBezTo>
                  <a:cubicBezTo>
                    <a:pt x="71362" y="173538"/>
                    <a:pt x="84897" y="167882"/>
                    <a:pt x="81059" y="158791"/>
                  </a:cubicBezTo>
                  <a:close/>
                </a:path>
              </a:pathLst>
            </a:custGeom>
            <a:grpFill/>
            <a:ln w="20191"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26D4A40B-D090-4CF9-B3B6-3B79CFE34299}"/>
                </a:ext>
              </a:extLst>
            </p:cNvPr>
            <p:cNvSpPr/>
            <p:nvPr/>
          </p:nvSpPr>
          <p:spPr>
            <a:xfrm>
              <a:off x="689733" y="930501"/>
              <a:ext cx="40402" cy="121206"/>
            </a:xfrm>
            <a:custGeom>
              <a:avLst/>
              <a:gdLst>
                <a:gd name="connsiteX0" fmla="*/ 48813 w 40401"/>
                <a:gd name="connsiteY0" fmla="*/ 111058 h 121205"/>
                <a:gd name="connsiteX1" fmla="*/ 8815 w 40401"/>
                <a:gd name="connsiteY1" fmla="*/ 2579 h 121205"/>
                <a:gd name="connsiteX2" fmla="*/ 129 w 40401"/>
                <a:gd name="connsiteY2" fmla="*/ 5003 h 121205"/>
                <a:gd name="connsiteX3" fmla="*/ 33460 w 40401"/>
                <a:gd name="connsiteY3" fmla="*/ 117725 h 121205"/>
                <a:gd name="connsiteX4" fmla="*/ 48813 w 40401"/>
                <a:gd name="connsiteY4" fmla="*/ 111058 h 12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01" h="121205">
                  <a:moveTo>
                    <a:pt x="48813" y="111058"/>
                  </a:moveTo>
                  <a:cubicBezTo>
                    <a:pt x="36693" y="74697"/>
                    <a:pt x="25380" y="37123"/>
                    <a:pt x="8815" y="2579"/>
                  </a:cubicBezTo>
                  <a:cubicBezTo>
                    <a:pt x="6593" y="-1865"/>
                    <a:pt x="-1083" y="-249"/>
                    <a:pt x="129" y="5003"/>
                  </a:cubicBezTo>
                  <a:cubicBezTo>
                    <a:pt x="7603" y="43385"/>
                    <a:pt x="21340" y="80555"/>
                    <a:pt x="33460" y="117725"/>
                  </a:cubicBezTo>
                  <a:cubicBezTo>
                    <a:pt x="36895" y="128027"/>
                    <a:pt x="52247" y="121361"/>
                    <a:pt x="48813" y="111058"/>
                  </a:cubicBezTo>
                  <a:close/>
                </a:path>
              </a:pathLst>
            </a:custGeom>
            <a:grpFill/>
            <a:ln w="20191"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FFCFD294-412C-449F-86B3-CB62845BFC30}"/>
                </a:ext>
              </a:extLst>
            </p:cNvPr>
            <p:cNvSpPr/>
            <p:nvPr/>
          </p:nvSpPr>
          <p:spPr>
            <a:xfrm>
              <a:off x="760537" y="854334"/>
              <a:ext cx="40402" cy="141406"/>
            </a:xfrm>
            <a:custGeom>
              <a:avLst/>
              <a:gdLst>
                <a:gd name="connsiteX0" fmla="*/ 10331 w 40401"/>
                <a:gd name="connsiteY0" fmla="*/ 16932 h 141406"/>
                <a:gd name="connsiteX1" fmla="*/ 4674 w 40401"/>
                <a:gd name="connsiteY1" fmla="*/ 1377 h 141406"/>
                <a:gd name="connsiteX2" fmla="*/ 28 w 40401"/>
                <a:gd name="connsiteY2" fmla="*/ 2589 h 141406"/>
                <a:gd name="connsiteX3" fmla="*/ 30532 w 40401"/>
                <a:gd name="connsiteY3" fmla="*/ 108846 h 141406"/>
                <a:gd name="connsiteX4" fmla="*/ 39016 w 40401"/>
                <a:gd name="connsiteY4" fmla="*/ 146218 h 141406"/>
                <a:gd name="connsiteX5" fmla="*/ 53561 w 40401"/>
                <a:gd name="connsiteY5" fmla="*/ 143996 h 141406"/>
                <a:gd name="connsiteX6" fmla="*/ 18613 w 40401"/>
                <a:gd name="connsiteY6" fmla="*/ 18346 h 141406"/>
                <a:gd name="connsiteX7" fmla="*/ 10331 w 40401"/>
                <a:gd name="connsiteY7" fmla="*/ 16932 h 141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01" h="141406">
                  <a:moveTo>
                    <a:pt x="10331" y="16932"/>
                  </a:moveTo>
                  <a:cubicBezTo>
                    <a:pt x="8513" y="11680"/>
                    <a:pt x="6493" y="6629"/>
                    <a:pt x="4674" y="1377"/>
                  </a:cubicBezTo>
                  <a:cubicBezTo>
                    <a:pt x="3664" y="-1047"/>
                    <a:pt x="-376" y="-37"/>
                    <a:pt x="28" y="2589"/>
                  </a:cubicBezTo>
                  <a:cubicBezTo>
                    <a:pt x="7705" y="37941"/>
                    <a:pt x="15785" y="75313"/>
                    <a:pt x="30532" y="108846"/>
                  </a:cubicBezTo>
                  <a:cubicBezTo>
                    <a:pt x="33360" y="121371"/>
                    <a:pt x="36390" y="133693"/>
                    <a:pt x="39016" y="146218"/>
                  </a:cubicBezTo>
                  <a:cubicBezTo>
                    <a:pt x="40834" y="155712"/>
                    <a:pt x="53763" y="153288"/>
                    <a:pt x="53561" y="143996"/>
                  </a:cubicBezTo>
                  <a:cubicBezTo>
                    <a:pt x="51945" y="100968"/>
                    <a:pt x="40228" y="55516"/>
                    <a:pt x="18613" y="18346"/>
                  </a:cubicBezTo>
                  <a:cubicBezTo>
                    <a:pt x="16997" y="15720"/>
                    <a:pt x="12755" y="15316"/>
                    <a:pt x="10331" y="16932"/>
                  </a:cubicBezTo>
                  <a:close/>
                </a:path>
              </a:pathLst>
            </a:custGeom>
            <a:grpFill/>
            <a:ln w="20191"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DA0B6600-817B-4552-82D5-57C1CA0CC3CC}"/>
                </a:ext>
              </a:extLst>
            </p:cNvPr>
            <p:cNvSpPr/>
            <p:nvPr/>
          </p:nvSpPr>
          <p:spPr>
            <a:xfrm>
              <a:off x="792110" y="821985"/>
              <a:ext cx="20201" cy="80804"/>
            </a:xfrm>
            <a:custGeom>
              <a:avLst/>
              <a:gdLst>
                <a:gd name="connsiteX0" fmla="*/ 39360 w 20200"/>
                <a:gd name="connsiteY0" fmla="*/ 72512 h 80803"/>
                <a:gd name="connsiteX1" fmla="*/ 7241 w 20200"/>
                <a:gd name="connsiteY1" fmla="*/ 1000 h 80803"/>
                <a:gd name="connsiteX2" fmla="*/ 372 w 20200"/>
                <a:gd name="connsiteY2" fmla="*/ 6455 h 80803"/>
                <a:gd name="connsiteX3" fmla="*/ 23199 w 20200"/>
                <a:gd name="connsiteY3" fmla="*/ 74936 h 80803"/>
                <a:gd name="connsiteX4" fmla="*/ 39360 w 20200"/>
                <a:gd name="connsiteY4" fmla="*/ 72512 h 80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80803">
                  <a:moveTo>
                    <a:pt x="39360" y="72512"/>
                  </a:moveTo>
                  <a:cubicBezTo>
                    <a:pt x="37744" y="45240"/>
                    <a:pt x="28048" y="19585"/>
                    <a:pt x="7241" y="1000"/>
                  </a:cubicBezTo>
                  <a:cubicBezTo>
                    <a:pt x="3806" y="-2030"/>
                    <a:pt x="-1446" y="2415"/>
                    <a:pt x="372" y="6455"/>
                  </a:cubicBezTo>
                  <a:cubicBezTo>
                    <a:pt x="10877" y="28272"/>
                    <a:pt x="20169" y="50695"/>
                    <a:pt x="23199" y="74936"/>
                  </a:cubicBezTo>
                  <a:cubicBezTo>
                    <a:pt x="24411" y="85440"/>
                    <a:pt x="39966" y="82814"/>
                    <a:pt x="39360" y="72512"/>
                  </a:cubicBezTo>
                  <a:close/>
                </a:path>
              </a:pathLst>
            </a:custGeom>
            <a:grpFill/>
            <a:ln w="20191"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2817B042-CCCF-49C8-99D2-79DFA4B5A7BE}"/>
                </a:ext>
              </a:extLst>
            </p:cNvPr>
            <p:cNvSpPr/>
            <p:nvPr/>
          </p:nvSpPr>
          <p:spPr>
            <a:xfrm>
              <a:off x="144465" y="524471"/>
              <a:ext cx="20201" cy="80804"/>
            </a:xfrm>
            <a:custGeom>
              <a:avLst/>
              <a:gdLst>
                <a:gd name="connsiteX0" fmla="*/ 376 w 20200"/>
                <a:gd name="connsiteY0" fmla="*/ 4591 h 80803"/>
                <a:gd name="connsiteX1" fmla="*/ 27445 w 20200"/>
                <a:gd name="connsiteY1" fmla="*/ 95091 h 80803"/>
                <a:gd name="connsiteX2" fmla="*/ 37949 w 20200"/>
                <a:gd name="connsiteY2" fmla="*/ 93475 h 80803"/>
                <a:gd name="connsiteX3" fmla="*/ 6032 w 20200"/>
                <a:gd name="connsiteY3" fmla="*/ 1157 h 80803"/>
                <a:gd name="connsiteX4" fmla="*/ 376 w 20200"/>
                <a:gd name="connsiteY4" fmla="*/ 4591 h 80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80803">
                  <a:moveTo>
                    <a:pt x="376" y="4591"/>
                  </a:moveTo>
                  <a:cubicBezTo>
                    <a:pt x="15324" y="33074"/>
                    <a:pt x="25223" y="62770"/>
                    <a:pt x="27445" y="95091"/>
                  </a:cubicBezTo>
                  <a:cubicBezTo>
                    <a:pt x="27849" y="101959"/>
                    <a:pt x="38353" y="100343"/>
                    <a:pt x="37949" y="93475"/>
                  </a:cubicBezTo>
                  <a:cubicBezTo>
                    <a:pt x="36131" y="60143"/>
                    <a:pt x="26031" y="28024"/>
                    <a:pt x="6032" y="1157"/>
                  </a:cubicBezTo>
                  <a:cubicBezTo>
                    <a:pt x="3810" y="-1671"/>
                    <a:pt x="-1442" y="1157"/>
                    <a:pt x="376" y="4591"/>
                  </a:cubicBezTo>
                  <a:close/>
                </a:path>
              </a:pathLst>
            </a:custGeom>
            <a:grpFill/>
            <a:ln w="20191"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9EFF704E-9959-44ED-8A46-95EFB9016823}"/>
                </a:ext>
              </a:extLst>
            </p:cNvPr>
            <p:cNvSpPr/>
            <p:nvPr/>
          </p:nvSpPr>
          <p:spPr>
            <a:xfrm>
              <a:off x="155486" y="463042"/>
              <a:ext cx="80804" cy="161607"/>
            </a:xfrm>
            <a:custGeom>
              <a:avLst/>
              <a:gdLst>
                <a:gd name="connsiteX0" fmla="*/ 88340 w 80803"/>
                <a:gd name="connsiteY0" fmla="*/ 158338 h 161607"/>
                <a:gd name="connsiteX1" fmla="*/ 4506 w 80803"/>
                <a:gd name="connsiteY1" fmla="*/ 1377 h 161607"/>
                <a:gd name="connsiteX2" fmla="*/ 62 w 80803"/>
                <a:gd name="connsiteY2" fmla="*/ 2589 h 161607"/>
                <a:gd name="connsiteX3" fmla="*/ 80663 w 80803"/>
                <a:gd name="connsiteY3" fmla="*/ 164399 h 161607"/>
                <a:gd name="connsiteX4" fmla="*/ 88340 w 80803"/>
                <a:gd name="connsiteY4" fmla="*/ 158338 h 16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03" h="161607">
                  <a:moveTo>
                    <a:pt x="88340" y="158338"/>
                  </a:moveTo>
                  <a:cubicBezTo>
                    <a:pt x="54200" y="108846"/>
                    <a:pt x="26727" y="57132"/>
                    <a:pt x="4506" y="1377"/>
                  </a:cubicBezTo>
                  <a:cubicBezTo>
                    <a:pt x="3496" y="-1047"/>
                    <a:pt x="-544" y="-37"/>
                    <a:pt x="62" y="2589"/>
                  </a:cubicBezTo>
                  <a:cubicBezTo>
                    <a:pt x="16020" y="61576"/>
                    <a:pt x="43292" y="116118"/>
                    <a:pt x="80663" y="164399"/>
                  </a:cubicBezTo>
                  <a:cubicBezTo>
                    <a:pt x="84501" y="169449"/>
                    <a:pt x="91976" y="163591"/>
                    <a:pt x="88340" y="158338"/>
                  </a:cubicBezTo>
                  <a:close/>
                </a:path>
              </a:pathLst>
            </a:custGeom>
            <a:grpFill/>
            <a:ln w="20191"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0F225618-065A-4EF8-822F-615A479DFFEB}"/>
                </a:ext>
              </a:extLst>
            </p:cNvPr>
            <p:cNvSpPr/>
            <p:nvPr/>
          </p:nvSpPr>
          <p:spPr>
            <a:xfrm>
              <a:off x="222754" y="513755"/>
              <a:ext cx="20201" cy="60603"/>
            </a:xfrm>
            <a:custGeom>
              <a:avLst/>
              <a:gdLst>
                <a:gd name="connsiteX0" fmla="*/ 30363 w 20200"/>
                <a:gd name="connsiteY0" fmla="*/ 64395 h 60602"/>
                <a:gd name="connsiteX1" fmla="*/ 5314 w 20200"/>
                <a:gd name="connsiteY1" fmla="*/ 1166 h 60602"/>
                <a:gd name="connsiteX2" fmla="*/ 264 w 20200"/>
                <a:gd name="connsiteY2" fmla="*/ 4197 h 60602"/>
                <a:gd name="connsiteX3" fmla="*/ 16627 w 20200"/>
                <a:gd name="connsiteY3" fmla="*/ 53285 h 60602"/>
                <a:gd name="connsiteX4" fmla="*/ 6728 w 20200"/>
                <a:gd name="connsiteY4" fmla="*/ 46821 h 60602"/>
                <a:gd name="connsiteX5" fmla="*/ 2486 w 20200"/>
                <a:gd name="connsiteY5" fmla="*/ 52679 h 60602"/>
                <a:gd name="connsiteX6" fmla="*/ 21879 w 20200"/>
                <a:gd name="connsiteY6" fmla="*/ 69446 h 60602"/>
                <a:gd name="connsiteX7" fmla="*/ 30363 w 20200"/>
                <a:gd name="connsiteY7" fmla="*/ 64395 h 6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200" h="60602">
                  <a:moveTo>
                    <a:pt x="30363" y="64395"/>
                  </a:moveTo>
                  <a:cubicBezTo>
                    <a:pt x="26525" y="41770"/>
                    <a:pt x="17637" y="20357"/>
                    <a:pt x="5314" y="1166"/>
                  </a:cubicBezTo>
                  <a:cubicBezTo>
                    <a:pt x="3496" y="-1662"/>
                    <a:pt x="-1150" y="1166"/>
                    <a:pt x="264" y="4197"/>
                  </a:cubicBezTo>
                  <a:cubicBezTo>
                    <a:pt x="7536" y="20155"/>
                    <a:pt x="12586" y="36518"/>
                    <a:pt x="16627" y="53285"/>
                  </a:cubicBezTo>
                  <a:cubicBezTo>
                    <a:pt x="13394" y="51063"/>
                    <a:pt x="9960" y="49043"/>
                    <a:pt x="6728" y="46821"/>
                  </a:cubicBezTo>
                  <a:cubicBezTo>
                    <a:pt x="2890" y="44194"/>
                    <a:pt x="-1150" y="49649"/>
                    <a:pt x="2486" y="52679"/>
                  </a:cubicBezTo>
                  <a:cubicBezTo>
                    <a:pt x="9152" y="58133"/>
                    <a:pt x="15818" y="63385"/>
                    <a:pt x="21879" y="69446"/>
                  </a:cubicBezTo>
                  <a:cubicBezTo>
                    <a:pt x="25313" y="72678"/>
                    <a:pt x="30969" y="68436"/>
                    <a:pt x="30363" y="64395"/>
                  </a:cubicBezTo>
                  <a:close/>
                </a:path>
              </a:pathLst>
            </a:custGeom>
            <a:grpFill/>
            <a:ln w="20191"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6E374822-E0D3-4744-83D9-5B525140D18D}"/>
                </a:ext>
              </a:extLst>
            </p:cNvPr>
            <p:cNvSpPr/>
            <p:nvPr/>
          </p:nvSpPr>
          <p:spPr>
            <a:xfrm>
              <a:off x="201685" y="368276"/>
              <a:ext cx="60603" cy="181808"/>
            </a:xfrm>
            <a:custGeom>
              <a:avLst/>
              <a:gdLst>
                <a:gd name="connsiteX0" fmla="*/ 61735 w 60602"/>
                <a:gd name="connsiteY0" fmla="*/ 190886 h 181808"/>
                <a:gd name="connsiteX1" fmla="*/ 64361 w 60602"/>
                <a:gd name="connsiteY1" fmla="*/ 197754 h 181808"/>
                <a:gd name="connsiteX2" fmla="*/ 78098 w 60602"/>
                <a:gd name="connsiteY2" fmla="*/ 195734 h 181808"/>
                <a:gd name="connsiteX3" fmla="*/ 71835 w 60602"/>
                <a:gd name="connsiteY3" fmla="*/ 175129 h 181808"/>
                <a:gd name="connsiteX4" fmla="*/ 3758 w 60602"/>
                <a:gd name="connsiteY4" fmla="*/ 1199 h 181808"/>
                <a:gd name="connsiteX5" fmla="*/ 122 w 60602"/>
                <a:gd name="connsiteY5" fmla="*/ 2815 h 181808"/>
                <a:gd name="connsiteX6" fmla="*/ 52846 w 60602"/>
                <a:gd name="connsiteY6" fmla="*/ 167251 h 181808"/>
                <a:gd name="connsiteX7" fmla="*/ 53452 w 60602"/>
                <a:gd name="connsiteY7" fmla="*/ 177755 h 181808"/>
                <a:gd name="connsiteX8" fmla="*/ 61735 w 60602"/>
                <a:gd name="connsiteY8" fmla="*/ 190886 h 18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02" h="181808">
                  <a:moveTo>
                    <a:pt x="61735" y="190886"/>
                  </a:moveTo>
                  <a:cubicBezTo>
                    <a:pt x="62543" y="193108"/>
                    <a:pt x="63351" y="195532"/>
                    <a:pt x="64361" y="197754"/>
                  </a:cubicBezTo>
                  <a:cubicBezTo>
                    <a:pt x="66987" y="204016"/>
                    <a:pt x="78098" y="203208"/>
                    <a:pt x="78098" y="195734"/>
                  </a:cubicBezTo>
                  <a:cubicBezTo>
                    <a:pt x="78098" y="187048"/>
                    <a:pt x="76077" y="180381"/>
                    <a:pt x="71835" y="175129"/>
                  </a:cubicBezTo>
                  <a:cubicBezTo>
                    <a:pt x="52240" y="116142"/>
                    <a:pt x="27595" y="58570"/>
                    <a:pt x="3758" y="1199"/>
                  </a:cubicBezTo>
                  <a:cubicBezTo>
                    <a:pt x="2748" y="-1225"/>
                    <a:pt x="-686" y="391"/>
                    <a:pt x="122" y="2815"/>
                  </a:cubicBezTo>
                  <a:cubicBezTo>
                    <a:pt x="16687" y="57762"/>
                    <a:pt x="33049" y="113314"/>
                    <a:pt x="52846" y="167251"/>
                  </a:cubicBezTo>
                  <a:cubicBezTo>
                    <a:pt x="49008" y="169675"/>
                    <a:pt x="47998" y="175937"/>
                    <a:pt x="53452" y="177755"/>
                  </a:cubicBezTo>
                  <a:cubicBezTo>
                    <a:pt x="56281" y="182199"/>
                    <a:pt x="59109" y="186442"/>
                    <a:pt x="61735" y="190886"/>
                  </a:cubicBezTo>
                  <a:close/>
                </a:path>
              </a:pathLst>
            </a:custGeom>
            <a:grpFill/>
            <a:ln w="20191"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8EDAE389-E33B-407E-99F7-219C3D930C89}"/>
                </a:ext>
              </a:extLst>
            </p:cNvPr>
            <p:cNvSpPr/>
            <p:nvPr/>
          </p:nvSpPr>
          <p:spPr>
            <a:xfrm>
              <a:off x="260518" y="417940"/>
              <a:ext cx="40402" cy="141406"/>
            </a:xfrm>
            <a:custGeom>
              <a:avLst/>
              <a:gdLst>
                <a:gd name="connsiteX0" fmla="*/ 36436 w 40401"/>
                <a:gd name="connsiteY0" fmla="*/ 143242 h 141406"/>
                <a:gd name="connsiteX1" fmla="*/ 34415 w 40401"/>
                <a:gd name="connsiteY1" fmla="*/ 150918 h 141406"/>
                <a:gd name="connsiteX2" fmla="*/ 44314 w 40401"/>
                <a:gd name="connsiteY2" fmla="*/ 158595 h 141406"/>
                <a:gd name="connsiteX3" fmla="*/ 50576 w 40401"/>
                <a:gd name="connsiteY3" fmla="*/ 155766 h 141406"/>
                <a:gd name="connsiteX4" fmla="*/ 40678 w 40401"/>
                <a:gd name="connsiteY4" fmla="*/ 96376 h 141406"/>
                <a:gd name="connsiteX5" fmla="*/ 6740 w 40401"/>
                <a:gd name="connsiteY5" fmla="*/ 2037 h 141406"/>
                <a:gd name="connsiteX6" fmla="*/ 74 w 40401"/>
                <a:gd name="connsiteY6" fmla="*/ 3856 h 141406"/>
                <a:gd name="connsiteX7" fmla="*/ 19063 w 40401"/>
                <a:gd name="connsiteY7" fmla="*/ 77589 h 141406"/>
                <a:gd name="connsiteX8" fmla="*/ 27749 w 40401"/>
                <a:gd name="connsiteY8" fmla="*/ 107082 h 141406"/>
                <a:gd name="connsiteX9" fmla="*/ 39062 w 40401"/>
                <a:gd name="connsiteY9" fmla="*/ 141424 h 141406"/>
                <a:gd name="connsiteX10" fmla="*/ 38456 w 40401"/>
                <a:gd name="connsiteY10" fmla="*/ 141626 h 141406"/>
                <a:gd name="connsiteX11" fmla="*/ 36436 w 40401"/>
                <a:gd name="connsiteY11" fmla="*/ 143242 h 141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401" h="141406">
                  <a:moveTo>
                    <a:pt x="36436" y="143242"/>
                  </a:moveTo>
                  <a:cubicBezTo>
                    <a:pt x="34213" y="145060"/>
                    <a:pt x="33405" y="148292"/>
                    <a:pt x="34415" y="150918"/>
                  </a:cubicBezTo>
                  <a:cubicBezTo>
                    <a:pt x="36840" y="156373"/>
                    <a:pt x="38456" y="157383"/>
                    <a:pt x="44314" y="158595"/>
                  </a:cubicBezTo>
                  <a:cubicBezTo>
                    <a:pt x="46334" y="158999"/>
                    <a:pt x="49566" y="157787"/>
                    <a:pt x="50576" y="155766"/>
                  </a:cubicBezTo>
                  <a:cubicBezTo>
                    <a:pt x="60475" y="137788"/>
                    <a:pt x="46536" y="114153"/>
                    <a:pt x="40678" y="96376"/>
                  </a:cubicBezTo>
                  <a:cubicBezTo>
                    <a:pt x="30375" y="64660"/>
                    <a:pt x="19669" y="32743"/>
                    <a:pt x="6740" y="2037"/>
                  </a:cubicBezTo>
                  <a:cubicBezTo>
                    <a:pt x="5326" y="-1599"/>
                    <a:pt x="-734" y="17"/>
                    <a:pt x="74" y="3856"/>
                  </a:cubicBezTo>
                  <a:cubicBezTo>
                    <a:pt x="5326" y="28703"/>
                    <a:pt x="12194" y="53146"/>
                    <a:pt x="19063" y="77589"/>
                  </a:cubicBezTo>
                  <a:cubicBezTo>
                    <a:pt x="21891" y="87487"/>
                    <a:pt x="24719" y="97184"/>
                    <a:pt x="27749" y="107082"/>
                  </a:cubicBezTo>
                  <a:cubicBezTo>
                    <a:pt x="29971" y="114153"/>
                    <a:pt x="37446" y="130313"/>
                    <a:pt x="39062" y="141424"/>
                  </a:cubicBezTo>
                  <a:cubicBezTo>
                    <a:pt x="38860" y="141626"/>
                    <a:pt x="38658" y="141424"/>
                    <a:pt x="38456" y="141626"/>
                  </a:cubicBezTo>
                  <a:cubicBezTo>
                    <a:pt x="37648" y="142232"/>
                    <a:pt x="37042" y="142838"/>
                    <a:pt x="36436" y="143242"/>
                  </a:cubicBezTo>
                  <a:close/>
                </a:path>
              </a:pathLst>
            </a:custGeom>
            <a:grpFill/>
            <a:ln w="20191"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CCB70F95-D1F0-4A66-B2B2-C03263FF8E48}"/>
                </a:ext>
              </a:extLst>
            </p:cNvPr>
            <p:cNvSpPr/>
            <p:nvPr/>
          </p:nvSpPr>
          <p:spPr>
            <a:xfrm>
              <a:off x="272157" y="366588"/>
              <a:ext cx="60603" cy="181808"/>
            </a:xfrm>
            <a:custGeom>
              <a:avLst/>
              <a:gdLst>
                <a:gd name="connsiteX0" fmla="*/ 51664 w 60602"/>
                <a:gd name="connsiteY0" fmla="*/ 168534 h 181808"/>
                <a:gd name="connsiteX1" fmla="*/ 49240 w 60602"/>
                <a:gd name="connsiteY1" fmla="*/ 178029 h 181808"/>
                <a:gd name="connsiteX2" fmla="*/ 58532 w 60602"/>
                <a:gd name="connsiteY2" fmla="*/ 187321 h 181808"/>
                <a:gd name="connsiteX3" fmla="*/ 68027 w 60602"/>
                <a:gd name="connsiteY3" fmla="*/ 184493 h 181808"/>
                <a:gd name="connsiteX4" fmla="*/ 55300 w 60602"/>
                <a:gd name="connsiteY4" fmla="*/ 103487 h 181808"/>
                <a:gd name="connsiteX5" fmla="*/ 3182 w 60602"/>
                <a:gd name="connsiteY5" fmla="*/ 664 h 181808"/>
                <a:gd name="connsiteX6" fmla="*/ 152 w 60602"/>
                <a:gd name="connsiteY6" fmla="*/ 2483 h 181808"/>
                <a:gd name="connsiteX7" fmla="*/ 33685 w 60602"/>
                <a:gd name="connsiteY7" fmla="*/ 84498 h 181808"/>
                <a:gd name="connsiteX8" fmla="*/ 48028 w 60602"/>
                <a:gd name="connsiteY8" fmla="*/ 132576 h 181808"/>
                <a:gd name="connsiteX9" fmla="*/ 56916 w 60602"/>
                <a:gd name="connsiteY9" fmla="*/ 165908 h 181808"/>
                <a:gd name="connsiteX10" fmla="*/ 54088 w 60602"/>
                <a:gd name="connsiteY10" fmla="*/ 167120 h 181808"/>
                <a:gd name="connsiteX11" fmla="*/ 51664 w 60602"/>
                <a:gd name="connsiteY11" fmla="*/ 168534 h 18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602" h="181808">
                  <a:moveTo>
                    <a:pt x="51664" y="168534"/>
                  </a:moveTo>
                  <a:cubicBezTo>
                    <a:pt x="48432" y="170554"/>
                    <a:pt x="48230" y="174796"/>
                    <a:pt x="49240" y="178029"/>
                  </a:cubicBezTo>
                  <a:cubicBezTo>
                    <a:pt x="51058" y="183685"/>
                    <a:pt x="52674" y="185503"/>
                    <a:pt x="58532" y="187321"/>
                  </a:cubicBezTo>
                  <a:cubicBezTo>
                    <a:pt x="61967" y="188331"/>
                    <a:pt x="65805" y="187725"/>
                    <a:pt x="68027" y="184493"/>
                  </a:cubicBezTo>
                  <a:cubicBezTo>
                    <a:pt x="82571" y="163484"/>
                    <a:pt x="62977" y="125102"/>
                    <a:pt x="55300" y="103487"/>
                  </a:cubicBezTo>
                  <a:cubicBezTo>
                    <a:pt x="42372" y="67327"/>
                    <a:pt x="24393" y="32784"/>
                    <a:pt x="3182" y="664"/>
                  </a:cubicBezTo>
                  <a:cubicBezTo>
                    <a:pt x="1970" y="-952"/>
                    <a:pt x="-656" y="664"/>
                    <a:pt x="152" y="2483"/>
                  </a:cubicBezTo>
                  <a:cubicBezTo>
                    <a:pt x="12878" y="29350"/>
                    <a:pt x="24191" y="56217"/>
                    <a:pt x="33685" y="84498"/>
                  </a:cubicBezTo>
                  <a:cubicBezTo>
                    <a:pt x="38937" y="100457"/>
                    <a:pt x="43786" y="116416"/>
                    <a:pt x="48028" y="132576"/>
                  </a:cubicBezTo>
                  <a:cubicBezTo>
                    <a:pt x="48634" y="135001"/>
                    <a:pt x="52876" y="152979"/>
                    <a:pt x="56916" y="165908"/>
                  </a:cubicBezTo>
                  <a:cubicBezTo>
                    <a:pt x="55906" y="166110"/>
                    <a:pt x="55098" y="166514"/>
                    <a:pt x="54088" y="167120"/>
                  </a:cubicBezTo>
                  <a:cubicBezTo>
                    <a:pt x="53280" y="167726"/>
                    <a:pt x="52472" y="168130"/>
                    <a:pt x="51664" y="168534"/>
                  </a:cubicBezTo>
                  <a:close/>
                </a:path>
              </a:pathLst>
            </a:custGeom>
            <a:grpFill/>
            <a:ln w="20191"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332941ED-1570-4B7F-9E70-B9FF6D5BBCEF}"/>
                </a:ext>
              </a:extLst>
            </p:cNvPr>
            <p:cNvSpPr/>
            <p:nvPr/>
          </p:nvSpPr>
          <p:spPr>
            <a:xfrm>
              <a:off x="385362" y="420161"/>
              <a:ext cx="40402" cy="141406"/>
            </a:xfrm>
            <a:custGeom>
              <a:avLst/>
              <a:gdLst>
                <a:gd name="connsiteX0" fmla="*/ 72 w 40401"/>
                <a:gd name="connsiteY0" fmla="*/ 4058 h 141406"/>
                <a:gd name="connsiteX1" fmla="*/ 45524 w 40401"/>
                <a:gd name="connsiteY1" fmla="*/ 148495 h 141406"/>
                <a:gd name="connsiteX2" fmla="*/ 58452 w 40401"/>
                <a:gd name="connsiteY2" fmla="*/ 143040 h 141406"/>
                <a:gd name="connsiteX3" fmla="*/ 7142 w 40401"/>
                <a:gd name="connsiteY3" fmla="*/ 2240 h 141406"/>
                <a:gd name="connsiteX4" fmla="*/ 72 w 40401"/>
                <a:gd name="connsiteY4" fmla="*/ 4058 h 141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01" h="141406">
                  <a:moveTo>
                    <a:pt x="72" y="4058"/>
                  </a:moveTo>
                  <a:cubicBezTo>
                    <a:pt x="10576" y="53752"/>
                    <a:pt x="27747" y="101225"/>
                    <a:pt x="45524" y="148495"/>
                  </a:cubicBezTo>
                  <a:cubicBezTo>
                    <a:pt x="48756" y="157181"/>
                    <a:pt x="60876" y="151323"/>
                    <a:pt x="58452" y="143040"/>
                  </a:cubicBezTo>
                  <a:cubicBezTo>
                    <a:pt x="43908" y="95164"/>
                    <a:pt x="28959" y="47490"/>
                    <a:pt x="7142" y="2240"/>
                  </a:cubicBezTo>
                  <a:cubicBezTo>
                    <a:pt x="5526" y="-1598"/>
                    <a:pt x="-736" y="-184"/>
                    <a:pt x="72" y="4058"/>
                  </a:cubicBezTo>
                  <a:close/>
                </a:path>
              </a:pathLst>
            </a:custGeom>
            <a:grpFill/>
            <a:ln w="20191"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FC08CAFB-82D7-4E44-A9E6-73AF471964F0}"/>
                </a:ext>
              </a:extLst>
            </p:cNvPr>
            <p:cNvSpPr/>
            <p:nvPr/>
          </p:nvSpPr>
          <p:spPr>
            <a:xfrm>
              <a:off x="439665" y="445369"/>
              <a:ext cx="40402" cy="141406"/>
            </a:xfrm>
            <a:custGeom>
              <a:avLst/>
              <a:gdLst>
                <a:gd name="connsiteX0" fmla="*/ 16270 w 40401"/>
                <a:gd name="connsiteY0" fmla="*/ 91976 h 141406"/>
                <a:gd name="connsiteX1" fmla="*/ 43946 w 40401"/>
                <a:gd name="connsiteY1" fmla="*/ 142074 h 141406"/>
                <a:gd name="connsiteX2" fmla="*/ 58894 w 40401"/>
                <a:gd name="connsiteY2" fmla="*/ 135610 h 141406"/>
                <a:gd name="connsiteX3" fmla="*/ 6978 w 40401"/>
                <a:gd name="connsiteY3" fmla="*/ 2082 h 141406"/>
                <a:gd name="connsiteX4" fmla="*/ 110 w 40401"/>
                <a:gd name="connsiteY4" fmla="*/ 4102 h 141406"/>
                <a:gd name="connsiteX5" fmla="*/ 29805 w 40401"/>
                <a:gd name="connsiteY5" fmla="*/ 101470 h 141406"/>
                <a:gd name="connsiteX6" fmla="*/ 20513 w 40401"/>
                <a:gd name="connsiteY6" fmla="*/ 89552 h 141406"/>
                <a:gd name="connsiteX7" fmla="*/ 16270 w 40401"/>
                <a:gd name="connsiteY7" fmla="*/ 91976 h 141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01" h="141406">
                  <a:moveTo>
                    <a:pt x="16270" y="91976"/>
                  </a:moveTo>
                  <a:cubicBezTo>
                    <a:pt x="25563" y="108541"/>
                    <a:pt x="36673" y="124500"/>
                    <a:pt x="43946" y="142074"/>
                  </a:cubicBezTo>
                  <a:cubicBezTo>
                    <a:pt x="47986" y="151973"/>
                    <a:pt x="62126" y="145509"/>
                    <a:pt x="58894" y="135610"/>
                  </a:cubicBezTo>
                  <a:cubicBezTo>
                    <a:pt x="44148" y="90158"/>
                    <a:pt x="26371" y="45514"/>
                    <a:pt x="6978" y="2082"/>
                  </a:cubicBezTo>
                  <a:cubicBezTo>
                    <a:pt x="5362" y="-1554"/>
                    <a:pt x="-900" y="-140"/>
                    <a:pt x="110" y="4102"/>
                  </a:cubicBezTo>
                  <a:cubicBezTo>
                    <a:pt x="8796" y="36828"/>
                    <a:pt x="18896" y="69351"/>
                    <a:pt x="29805" y="101470"/>
                  </a:cubicBezTo>
                  <a:cubicBezTo>
                    <a:pt x="26775" y="97430"/>
                    <a:pt x="23543" y="93390"/>
                    <a:pt x="20513" y="89552"/>
                  </a:cubicBezTo>
                  <a:cubicBezTo>
                    <a:pt x="18896" y="87532"/>
                    <a:pt x="14856" y="89552"/>
                    <a:pt x="16270" y="91976"/>
                  </a:cubicBezTo>
                  <a:close/>
                </a:path>
              </a:pathLst>
            </a:custGeom>
            <a:grpFill/>
            <a:ln w="20191"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C342BAC1-E359-4C78-80D3-0271DE6E5B9E}"/>
                </a:ext>
              </a:extLst>
            </p:cNvPr>
            <p:cNvSpPr/>
            <p:nvPr/>
          </p:nvSpPr>
          <p:spPr>
            <a:xfrm>
              <a:off x="514783" y="515679"/>
              <a:ext cx="40402" cy="101005"/>
            </a:xfrm>
            <a:custGeom>
              <a:avLst/>
              <a:gdLst>
                <a:gd name="connsiteX0" fmla="*/ 44379 w 40401"/>
                <a:gd name="connsiteY0" fmla="*/ 105701 h 101004"/>
                <a:gd name="connsiteX1" fmla="*/ 36904 w 40401"/>
                <a:gd name="connsiteY1" fmla="*/ 66511 h 101004"/>
                <a:gd name="connsiteX2" fmla="*/ 8017 w 40401"/>
                <a:gd name="connsiteY2" fmla="*/ 2272 h 101004"/>
                <a:gd name="connsiteX3" fmla="*/ 139 w 40401"/>
                <a:gd name="connsiteY3" fmla="*/ 4494 h 101004"/>
                <a:gd name="connsiteX4" fmla="*/ 12663 w 40401"/>
                <a:gd name="connsiteY4" fmla="*/ 48936 h 101004"/>
                <a:gd name="connsiteX5" fmla="*/ 20542 w 40401"/>
                <a:gd name="connsiteY5" fmla="*/ 73380 h 101004"/>
                <a:gd name="connsiteX6" fmla="*/ 24784 w 40401"/>
                <a:gd name="connsiteY6" fmla="*/ 85500 h 101004"/>
                <a:gd name="connsiteX7" fmla="*/ 25794 w 40401"/>
                <a:gd name="connsiteY7" fmla="*/ 87924 h 101004"/>
                <a:gd name="connsiteX8" fmla="*/ 44379 w 40401"/>
                <a:gd name="connsiteY8" fmla="*/ 105701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01" h="101004">
                  <a:moveTo>
                    <a:pt x="44379" y="105701"/>
                  </a:moveTo>
                  <a:cubicBezTo>
                    <a:pt x="51045" y="93580"/>
                    <a:pt x="41551" y="77420"/>
                    <a:pt x="36904" y="66511"/>
                  </a:cubicBezTo>
                  <a:cubicBezTo>
                    <a:pt x="28016" y="44896"/>
                    <a:pt x="18724" y="23079"/>
                    <a:pt x="8017" y="2272"/>
                  </a:cubicBezTo>
                  <a:cubicBezTo>
                    <a:pt x="5997" y="-1566"/>
                    <a:pt x="-1073" y="-354"/>
                    <a:pt x="139" y="4494"/>
                  </a:cubicBezTo>
                  <a:cubicBezTo>
                    <a:pt x="3775" y="19443"/>
                    <a:pt x="8219" y="34190"/>
                    <a:pt x="12663" y="48936"/>
                  </a:cubicBezTo>
                  <a:cubicBezTo>
                    <a:pt x="15087" y="57219"/>
                    <a:pt x="17714" y="65299"/>
                    <a:pt x="20542" y="73380"/>
                  </a:cubicBezTo>
                  <a:cubicBezTo>
                    <a:pt x="21956" y="77420"/>
                    <a:pt x="23370" y="81460"/>
                    <a:pt x="24784" y="85500"/>
                  </a:cubicBezTo>
                  <a:cubicBezTo>
                    <a:pt x="24986" y="86510"/>
                    <a:pt x="25592" y="87116"/>
                    <a:pt x="25794" y="87924"/>
                  </a:cubicBezTo>
                  <a:cubicBezTo>
                    <a:pt x="5391" y="98227"/>
                    <a:pt x="32864" y="126104"/>
                    <a:pt x="44379" y="105701"/>
                  </a:cubicBezTo>
                  <a:close/>
                </a:path>
              </a:pathLst>
            </a:custGeom>
            <a:grpFill/>
            <a:ln w="20191"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BA76DA2C-871A-45A0-BFC9-B833C68AE830}"/>
                </a:ext>
              </a:extLst>
            </p:cNvPr>
            <p:cNvSpPr/>
            <p:nvPr/>
          </p:nvSpPr>
          <p:spPr>
            <a:xfrm>
              <a:off x="596206" y="636811"/>
              <a:ext cx="20201" cy="20201"/>
            </a:xfrm>
            <a:custGeom>
              <a:avLst/>
              <a:gdLst>
                <a:gd name="connsiteX0" fmla="*/ 20529 w 20200"/>
                <a:gd name="connsiteY0" fmla="*/ 25779 h 20200"/>
                <a:gd name="connsiteX1" fmla="*/ 13054 w 20200"/>
                <a:gd name="connsiteY1" fmla="*/ 3760 h 20200"/>
                <a:gd name="connsiteX2" fmla="*/ 732 w 20200"/>
                <a:gd name="connsiteY2" fmla="*/ 9012 h 20200"/>
                <a:gd name="connsiteX3" fmla="*/ 14064 w 20200"/>
                <a:gd name="connsiteY3" fmla="*/ 28607 h 20200"/>
                <a:gd name="connsiteX4" fmla="*/ 20529 w 20200"/>
                <a:gd name="connsiteY4" fmla="*/ 25779 h 2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20200">
                  <a:moveTo>
                    <a:pt x="20529" y="25779"/>
                  </a:moveTo>
                  <a:cubicBezTo>
                    <a:pt x="20529" y="17092"/>
                    <a:pt x="17095" y="11638"/>
                    <a:pt x="13054" y="3760"/>
                  </a:cubicBezTo>
                  <a:cubicBezTo>
                    <a:pt x="9216" y="-3916"/>
                    <a:pt x="-3106" y="1336"/>
                    <a:pt x="732" y="9012"/>
                  </a:cubicBezTo>
                  <a:cubicBezTo>
                    <a:pt x="4570" y="16688"/>
                    <a:pt x="6994" y="23557"/>
                    <a:pt x="14064" y="28607"/>
                  </a:cubicBezTo>
                  <a:cubicBezTo>
                    <a:pt x="16287" y="30425"/>
                    <a:pt x="20529" y="29011"/>
                    <a:pt x="20529" y="25779"/>
                  </a:cubicBezTo>
                  <a:close/>
                </a:path>
              </a:pathLst>
            </a:custGeom>
            <a:grpFill/>
            <a:ln w="20191"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A92ADC78-123E-4732-8600-A9E500EFA947}"/>
                </a:ext>
              </a:extLst>
            </p:cNvPr>
            <p:cNvSpPr/>
            <p:nvPr/>
          </p:nvSpPr>
          <p:spPr>
            <a:xfrm>
              <a:off x="354627" y="444485"/>
              <a:ext cx="424219" cy="282813"/>
            </a:xfrm>
            <a:custGeom>
              <a:avLst/>
              <a:gdLst>
                <a:gd name="connsiteX0" fmla="*/ 421088 w 424219"/>
                <a:gd name="connsiteY0" fmla="*/ 279920 h 282812"/>
                <a:gd name="connsiteX1" fmla="*/ 258673 w 424219"/>
                <a:gd name="connsiteY1" fmla="*/ 225984 h 282812"/>
                <a:gd name="connsiteX2" fmla="*/ 106156 w 424219"/>
                <a:gd name="connsiteY2" fmla="*/ 149220 h 282812"/>
                <a:gd name="connsiteX3" fmla="*/ 97065 w 424219"/>
                <a:gd name="connsiteY3" fmla="*/ 137908 h 282812"/>
                <a:gd name="connsiteX4" fmla="*/ 84743 w 424219"/>
                <a:gd name="connsiteY4" fmla="*/ 138110 h 282812"/>
                <a:gd name="connsiteX5" fmla="*/ 80298 w 424219"/>
                <a:gd name="connsiteY5" fmla="*/ 141140 h 282812"/>
                <a:gd name="connsiteX6" fmla="*/ 76864 w 424219"/>
                <a:gd name="connsiteY6" fmla="*/ 146796 h 282812"/>
                <a:gd name="connsiteX7" fmla="*/ 65148 w 424219"/>
                <a:gd name="connsiteY7" fmla="*/ 133463 h 282812"/>
                <a:gd name="connsiteX8" fmla="*/ 63330 w 424219"/>
                <a:gd name="connsiteY8" fmla="*/ 132251 h 282812"/>
                <a:gd name="connsiteX9" fmla="*/ 43533 w 424219"/>
                <a:gd name="connsiteY9" fmla="*/ 82759 h 282812"/>
                <a:gd name="connsiteX10" fmla="*/ 7979 w 424219"/>
                <a:gd name="connsiteY10" fmla="*/ 2359 h 282812"/>
                <a:gd name="connsiteX11" fmla="*/ 101 w 424219"/>
                <a:gd name="connsiteY11" fmla="*/ 4582 h 282812"/>
                <a:gd name="connsiteX12" fmla="*/ 19898 w 424219"/>
                <a:gd name="connsiteY12" fmla="*/ 64982 h 282812"/>
                <a:gd name="connsiteX13" fmla="*/ 32624 w 424219"/>
                <a:gd name="connsiteY13" fmla="*/ 96496 h 282812"/>
                <a:gd name="connsiteX14" fmla="*/ 41715 w 424219"/>
                <a:gd name="connsiteY14" fmla="*/ 114475 h 282812"/>
                <a:gd name="connsiteX15" fmla="*/ 40705 w 424219"/>
                <a:gd name="connsiteY15" fmla="*/ 122555 h 282812"/>
                <a:gd name="connsiteX16" fmla="*/ 49593 w 424219"/>
                <a:gd name="connsiteY16" fmla="*/ 141544 h 282812"/>
                <a:gd name="connsiteX17" fmla="*/ 58279 w 424219"/>
                <a:gd name="connsiteY17" fmla="*/ 141948 h 282812"/>
                <a:gd name="connsiteX18" fmla="*/ 96863 w 424219"/>
                <a:gd name="connsiteY18" fmla="*/ 177703 h 282812"/>
                <a:gd name="connsiteX19" fmla="*/ 103530 w 424219"/>
                <a:gd name="connsiteY19" fmla="*/ 172047 h 282812"/>
                <a:gd name="connsiteX20" fmla="*/ 249380 w 424219"/>
                <a:gd name="connsiteY20" fmla="*/ 249417 h 282812"/>
                <a:gd name="connsiteX21" fmla="*/ 359677 w 424219"/>
                <a:gd name="connsiteY21" fmla="*/ 287193 h 282812"/>
                <a:gd name="connsiteX22" fmla="*/ 361091 w 424219"/>
                <a:gd name="connsiteY22" fmla="*/ 288001 h 282812"/>
                <a:gd name="connsiteX23" fmla="*/ 364728 w 424219"/>
                <a:gd name="connsiteY23" fmla="*/ 288203 h 282812"/>
                <a:gd name="connsiteX24" fmla="*/ 419674 w 424219"/>
                <a:gd name="connsiteY24" fmla="*/ 293051 h 282812"/>
                <a:gd name="connsiteX25" fmla="*/ 421088 w 424219"/>
                <a:gd name="connsiteY25" fmla="*/ 279920 h 28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4219" h="282812">
                  <a:moveTo>
                    <a:pt x="421088" y="279920"/>
                  </a:moveTo>
                  <a:cubicBezTo>
                    <a:pt x="370384" y="255477"/>
                    <a:pt x="311397" y="246791"/>
                    <a:pt x="258673" y="225984"/>
                  </a:cubicBezTo>
                  <a:cubicBezTo>
                    <a:pt x="205342" y="204975"/>
                    <a:pt x="155042" y="179118"/>
                    <a:pt x="106156" y="149220"/>
                  </a:cubicBezTo>
                  <a:cubicBezTo>
                    <a:pt x="104338" y="144776"/>
                    <a:pt x="101307" y="140736"/>
                    <a:pt x="97065" y="137908"/>
                  </a:cubicBezTo>
                  <a:cubicBezTo>
                    <a:pt x="93025" y="135282"/>
                    <a:pt x="88783" y="135484"/>
                    <a:pt x="84743" y="138110"/>
                  </a:cubicBezTo>
                  <a:cubicBezTo>
                    <a:pt x="83329" y="139120"/>
                    <a:pt x="81713" y="140130"/>
                    <a:pt x="80298" y="141140"/>
                  </a:cubicBezTo>
                  <a:cubicBezTo>
                    <a:pt x="78278" y="142352"/>
                    <a:pt x="77470" y="144574"/>
                    <a:pt x="76864" y="146796"/>
                  </a:cubicBezTo>
                  <a:cubicBezTo>
                    <a:pt x="72420" y="142958"/>
                    <a:pt x="68380" y="138514"/>
                    <a:pt x="65148" y="133463"/>
                  </a:cubicBezTo>
                  <a:cubicBezTo>
                    <a:pt x="64744" y="132857"/>
                    <a:pt x="63936" y="132453"/>
                    <a:pt x="63330" y="132251"/>
                  </a:cubicBezTo>
                  <a:cubicBezTo>
                    <a:pt x="64138" y="115485"/>
                    <a:pt x="49997" y="96900"/>
                    <a:pt x="43533" y="82759"/>
                  </a:cubicBezTo>
                  <a:cubicBezTo>
                    <a:pt x="31614" y="56094"/>
                    <a:pt x="20706" y="28823"/>
                    <a:pt x="7979" y="2359"/>
                  </a:cubicBezTo>
                  <a:cubicBezTo>
                    <a:pt x="5959" y="-1681"/>
                    <a:pt x="-909" y="-267"/>
                    <a:pt x="101" y="4582"/>
                  </a:cubicBezTo>
                  <a:cubicBezTo>
                    <a:pt x="4949" y="25389"/>
                    <a:pt x="12423" y="45185"/>
                    <a:pt x="19898" y="64982"/>
                  </a:cubicBezTo>
                  <a:cubicBezTo>
                    <a:pt x="23938" y="75689"/>
                    <a:pt x="28180" y="86193"/>
                    <a:pt x="32624" y="96496"/>
                  </a:cubicBezTo>
                  <a:cubicBezTo>
                    <a:pt x="34038" y="100132"/>
                    <a:pt x="38281" y="107404"/>
                    <a:pt x="41715" y="114475"/>
                  </a:cubicBezTo>
                  <a:cubicBezTo>
                    <a:pt x="39897" y="116495"/>
                    <a:pt x="39089" y="119323"/>
                    <a:pt x="40705" y="122555"/>
                  </a:cubicBezTo>
                  <a:cubicBezTo>
                    <a:pt x="43937" y="128615"/>
                    <a:pt x="43735" y="137302"/>
                    <a:pt x="49593" y="141544"/>
                  </a:cubicBezTo>
                  <a:cubicBezTo>
                    <a:pt x="52017" y="143564"/>
                    <a:pt x="55451" y="143362"/>
                    <a:pt x="58279" y="141948"/>
                  </a:cubicBezTo>
                  <a:cubicBezTo>
                    <a:pt x="60098" y="161745"/>
                    <a:pt x="73834" y="188814"/>
                    <a:pt x="96863" y="177703"/>
                  </a:cubicBezTo>
                  <a:cubicBezTo>
                    <a:pt x="99691" y="176289"/>
                    <a:pt x="101711" y="174269"/>
                    <a:pt x="103530" y="172047"/>
                  </a:cubicBezTo>
                  <a:cubicBezTo>
                    <a:pt x="149790" y="201945"/>
                    <a:pt x="198474" y="228408"/>
                    <a:pt x="249380" y="249417"/>
                  </a:cubicBezTo>
                  <a:cubicBezTo>
                    <a:pt x="283722" y="263557"/>
                    <a:pt x="321498" y="278910"/>
                    <a:pt x="359677" y="287193"/>
                  </a:cubicBezTo>
                  <a:cubicBezTo>
                    <a:pt x="360283" y="287395"/>
                    <a:pt x="360485" y="287799"/>
                    <a:pt x="361091" y="288001"/>
                  </a:cubicBezTo>
                  <a:cubicBezTo>
                    <a:pt x="362303" y="288607"/>
                    <a:pt x="363515" y="288405"/>
                    <a:pt x="364728" y="288203"/>
                  </a:cubicBezTo>
                  <a:cubicBezTo>
                    <a:pt x="383110" y="291839"/>
                    <a:pt x="401493" y="294061"/>
                    <a:pt x="419674" y="293051"/>
                  </a:cubicBezTo>
                  <a:cubicBezTo>
                    <a:pt x="427350" y="293455"/>
                    <a:pt x="426744" y="282748"/>
                    <a:pt x="421088" y="279920"/>
                  </a:cubicBezTo>
                  <a:close/>
                </a:path>
              </a:pathLst>
            </a:custGeom>
            <a:grpFill/>
            <a:ln w="20191"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4A29DD2F-6DCE-4904-BF15-04E7AEC06881}"/>
                </a:ext>
              </a:extLst>
            </p:cNvPr>
            <p:cNvSpPr/>
            <p:nvPr/>
          </p:nvSpPr>
          <p:spPr>
            <a:xfrm>
              <a:off x="1360094" y="2836510"/>
              <a:ext cx="20201" cy="60603"/>
            </a:xfrm>
            <a:custGeom>
              <a:avLst/>
              <a:gdLst>
                <a:gd name="connsiteX0" fmla="*/ 35 w 20200"/>
                <a:gd name="connsiteY0" fmla="*/ 2125 h 60602"/>
                <a:gd name="connsiteX1" fmla="*/ 14781 w 20200"/>
                <a:gd name="connsiteY1" fmla="*/ 62121 h 60602"/>
                <a:gd name="connsiteX2" fmla="*/ 24276 w 20200"/>
                <a:gd name="connsiteY2" fmla="*/ 58081 h 60602"/>
                <a:gd name="connsiteX3" fmla="*/ 3671 w 20200"/>
                <a:gd name="connsiteY3" fmla="*/ 1316 h 60602"/>
                <a:gd name="connsiteX4" fmla="*/ 35 w 20200"/>
                <a:gd name="connsiteY4" fmla="*/ 2125 h 60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60602">
                  <a:moveTo>
                    <a:pt x="35" y="2125"/>
                  </a:moveTo>
                  <a:cubicBezTo>
                    <a:pt x="4277" y="22123"/>
                    <a:pt x="8721" y="42527"/>
                    <a:pt x="14781" y="62121"/>
                  </a:cubicBezTo>
                  <a:cubicBezTo>
                    <a:pt x="16802" y="68586"/>
                    <a:pt x="26296" y="64344"/>
                    <a:pt x="24276" y="58081"/>
                  </a:cubicBezTo>
                  <a:cubicBezTo>
                    <a:pt x="18620" y="38890"/>
                    <a:pt x="11145" y="19901"/>
                    <a:pt x="3671" y="1316"/>
                  </a:cubicBezTo>
                  <a:cubicBezTo>
                    <a:pt x="2863" y="-906"/>
                    <a:pt x="-369" y="-97"/>
                    <a:pt x="35" y="2125"/>
                  </a:cubicBezTo>
                  <a:close/>
                </a:path>
              </a:pathLst>
            </a:custGeom>
            <a:grpFill/>
            <a:ln w="20191"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348E7CB7-A3D4-4AFA-903B-DCC4EA70E325}"/>
                </a:ext>
              </a:extLst>
            </p:cNvPr>
            <p:cNvSpPr/>
            <p:nvPr/>
          </p:nvSpPr>
          <p:spPr>
            <a:xfrm>
              <a:off x="1389622" y="2850846"/>
              <a:ext cx="20201" cy="20201"/>
            </a:xfrm>
            <a:custGeom>
              <a:avLst/>
              <a:gdLst>
                <a:gd name="connsiteX0" fmla="*/ 9494 w 0"/>
                <a:gd name="connsiteY0" fmla="*/ 313 h 20200"/>
                <a:gd name="connsiteX1" fmla="*/ 6262 w 0"/>
                <a:gd name="connsiteY1" fmla="*/ 6171 h 20200"/>
                <a:gd name="connsiteX2" fmla="*/ 4241 w 0"/>
                <a:gd name="connsiteY2" fmla="*/ 18292 h 20200"/>
                <a:gd name="connsiteX3" fmla="*/ 7070 w 0"/>
                <a:gd name="connsiteY3" fmla="*/ 28190 h 20200"/>
                <a:gd name="connsiteX4" fmla="*/ 9494 w 0"/>
                <a:gd name="connsiteY4" fmla="*/ 313 h 2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h="20200">
                  <a:moveTo>
                    <a:pt x="9494" y="313"/>
                  </a:moveTo>
                  <a:cubicBezTo>
                    <a:pt x="5858" y="-1303"/>
                    <a:pt x="3838" y="3747"/>
                    <a:pt x="6262" y="6171"/>
                  </a:cubicBezTo>
                  <a:cubicBezTo>
                    <a:pt x="10100" y="10413"/>
                    <a:pt x="9494" y="14454"/>
                    <a:pt x="4241" y="18292"/>
                  </a:cubicBezTo>
                  <a:cubicBezTo>
                    <a:pt x="-3031" y="19908"/>
                    <a:pt x="-203" y="30412"/>
                    <a:pt x="7070" y="28190"/>
                  </a:cubicBezTo>
                  <a:cubicBezTo>
                    <a:pt x="20200" y="24554"/>
                    <a:pt x="22422" y="5767"/>
                    <a:pt x="9494" y="313"/>
                  </a:cubicBezTo>
                  <a:close/>
                </a:path>
              </a:pathLst>
            </a:custGeom>
            <a:grpFill/>
            <a:ln w="20191"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A7A0A193-0292-427E-93EB-01727847E614}"/>
                </a:ext>
              </a:extLst>
            </p:cNvPr>
            <p:cNvSpPr/>
            <p:nvPr/>
          </p:nvSpPr>
          <p:spPr>
            <a:xfrm>
              <a:off x="1418905" y="2820627"/>
              <a:ext cx="20201" cy="40402"/>
            </a:xfrm>
            <a:custGeom>
              <a:avLst/>
              <a:gdLst>
                <a:gd name="connsiteX0" fmla="*/ 8 w 0"/>
                <a:gd name="connsiteY0" fmla="*/ 2251 h 40401"/>
                <a:gd name="connsiteX1" fmla="*/ 3442 w 0"/>
                <a:gd name="connsiteY1" fmla="*/ 42450 h 40401"/>
                <a:gd name="connsiteX2" fmla="*/ 12735 w 0"/>
                <a:gd name="connsiteY2" fmla="*/ 41036 h 40401"/>
                <a:gd name="connsiteX3" fmla="*/ 4250 w 0"/>
                <a:gd name="connsiteY3" fmla="*/ 1442 h 40401"/>
                <a:gd name="connsiteX4" fmla="*/ 8 w 0"/>
                <a:gd name="connsiteY4" fmla="*/ 2251 h 40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h="40401">
                  <a:moveTo>
                    <a:pt x="8" y="2251"/>
                  </a:moveTo>
                  <a:cubicBezTo>
                    <a:pt x="816" y="15583"/>
                    <a:pt x="2432" y="29118"/>
                    <a:pt x="3442" y="42450"/>
                  </a:cubicBezTo>
                  <a:cubicBezTo>
                    <a:pt x="3846" y="48511"/>
                    <a:pt x="13947" y="46894"/>
                    <a:pt x="12735" y="41036"/>
                  </a:cubicBezTo>
                  <a:cubicBezTo>
                    <a:pt x="9705" y="27906"/>
                    <a:pt x="7280" y="14573"/>
                    <a:pt x="4250" y="1442"/>
                  </a:cubicBezTo>
                  <a:cubicBezTo>
                    <a:pt x="3442" y="-780"/>
                    <a:pt x="-194" y="-376"/>
                    <a:pt x="8" y="2251"/>
                  </a:cubicBezTo>
                  <a:close/>
                </a:path>
              </a:pathLst>
            </a:custGeom>
            <a:grpFill/>
            <a:ln w="20191"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C7530C92-88C2-4C1E-846C-8843E821D66D}"/>
                </a:ext>
              </a:extLst>
            </p:cNvPr>
            <p:cNvSpPr/>
            <p:nvPr/>
          </p:nvSpPr>
          <p:spPr>
            <a:xfrm>
              <a:off x="1460119" y="2815353"/>
              <a:ext cx="20201" cy="40402"/>
            </a:xfrm>
            <a:custGeom>
              <a:avLst/>
              <a:gdLst>
                <a:gd name="connsiteX0" fmla="*/ 408 w 0"/>
                <a:gd name="connsiteY0" fmla="*/ 1060 h 40401"/>
                <a:gd name="connsiteX1" fmla="*/ 4 w 0"/>
                <a:gd name="connsiteY1" fmla="*/ 48331 h 40401"/>
                <a:gd name="connsiteX2" fmla="*/ 6670 w 0"/>
                <a:gd name="connsiteY2" fmla="*/ 48129 h 40401"/>
                <a:gd name="connsiteX3" fmla="*/ 3034 w 0"/>
                <a:gd name="connsiteY3" fmla="*/ 1060 h 40401"/>
                <a:gd name="connsiteX4" fmla="*/ 408 w 0"/>
                <a:gd name="connsiteY4" fmla="*/ 1060 h 40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h="40401">
                  <a:moveTo>
                    <a:pt x="408" y="1060"/>
                  </a:moveTo>
                  <a:cubicBezTo>
                    <a:pt x="4" y="16817"/>
                    <a:pt x="610" y="32574"/>
                    <a:pt x="4" y="48331"/>
                  </a:cubicBezTo>
                  <a:cubicBezTo>
                    <a:pt x="-198" y="53179"/>
                    <a:pt x="7276" y="53179"/>
                    <a:pt x="6670" y="48129"/>
                  </a:cubicBezTo>
                  <a:cubicBezTo>
                    <a:pt x="5054" y="32372"/>
                    <a:pt x="4448" y="16615"/>
                    <a:pt x="3034" y="1060"/>
                  </a:cubicBezTo>
                  <a:cubicBezTo>
                    <a:pt x="3034" y="-353"/>
                    <a:pt x="408" y="-353"/>
                    <a:pt x="408" y="1060"/>
                  </a:cubicBezTo>
                  <a:close/>
                </a:path>
              </a:pathLst>
            </a:custGeom>
            <a:grpFill/>
            <a:ln w="20191"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8E5118F8-A21B-4663-B9D1-5CE866E26DD6}"/>
                </a:ext>
              </a:extLst>
            </p:cNvPr>
            <p:cNvSpPr/>
            <p:nvPr/>
          </p:nvSpPr>
          <p:spPr>
            <a:xfrm>
              <a:off x="1466165" y="2726405"/>
              <a:ext cx="20201" cy="60603"/>
            </a:xfrm>
            <a:custGeom>
              <a:avLst/>
              <a:gdLst>
                <a:gd name="connsiteX0" fmla="*/ 220 w 20200"/>
                <a:gd name="connsiteY0" fmla="*/ 1932 h 60602"/>
                <a:gd name="connsiteX1" fmla="*/ 13553 w 20200"/>
                <a:gd name="connsiteY1" fmla="*/ 72635 h 60602"/>
                <a:gd name="connsiteX2" fmla="*/ 24057 w 20200"/>
                <a:gd name="connsiteY2" fmla="*/ 73847 h 60602"/>
                <a:gd name="connsiteX3" fmla="*/ 1836 w 20200"/>
                <a:gd name="connsiteY3" fmla="*/ 720 h 60602"/>
                <a:gd name="connsiteX4" fmla="*/ 220 w 20200"/>
                <a:gd name="connsiteY4" fmla="*/ 1932 h 60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60602">
                  <a:moveTo>
                    <a:pt x="220" y="1932"/>
                  </a:moveTo>
                  <a:cubicBezTo>
                    <a:pt x="13553" y="24153"/>
                    <a:pt x="15775" y="47182"/>
                    <a:pt x="13553" y="72635"/>
                  </a:cubicBezTo>
                  <a:cubicBezTo>
                    <a:pt x="12947" y="79503"/>
                    <a:pt x="23047" y="80514"/>
                    <a:pt x="24057" y="73847"/>
                  </a:cubicBezTo>
                  <a:cubicBezTo>
                    <a:pt x="28098" y="47586"/>
                    <a:pt x="18199" y="21123"/>
                    <a:pt x="1836" y="720"/>
                  </a:cubicBezTo>
                  <a:cubicBezTo>
                    <a:pt x="1028" y="-896"/>
                    <a:pt x="-588" y="518"/>
                    <a:pt x="220" y="1932"/>
                  </a:cubicBezTo>
                  <a:close/>
                </a:path>
              </a:pathLst>
            </a:custGeom>
            <a:grpFill/>
            <a:ln w="20191"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47DCF4BF-515E-4135-9E4A-908AA402E971}"/>
                </a:ext>
              </a:extLst>
            </p:cNvPr>
            <p:cNvSpPr/>
            <p:nvPr/>
          </p:nvSpPr>
          <p:spPr>
            <a:xfrm>
              <a:off x="1498122" y="2679484"/>
              <a:ext cx="20201" cy="121206"/>
            </a:xfrm>
            <a:custGeom>
              <a:avLst/>
              <a:gdLst>
                <a:gd name="connsiteX0" fmla="*/ 12503 w 20200"/>
                <a:gd name="connsiteY0" fmla="*/ 1178 h 121205"/>
                <a:gd name="connsiteX1" fmla="*/ 383 w 20200"/>
                <a:gd name="connsiteY1" fmla="*/ 118546 h 121205"/>
                <a:gd name="connsiteX2" fmla="*/ 8665 w 20200"/>
                <a:gd name="connsiteY2" fmla="*/ 121778 h 121205"/>
                <a:gd name="connsiteX3" fmla="*/ 14321 w 20200"/>
                <a:gd name="connsiteY3" fmla="*/ 572 h 121205"/>
                <a:gd name="connsiteX4" fmla="*/ 12503 w 20200"/>
                <a:gd name="connsiteY4" fmla="*/ 1178 h 12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121205">
                  <a:moveTo>
                    <a:pt x="12503" y="1178"/>
                  </a:moveTo>
                  <a:cubicBezTo>
                    <a:pt x="20583" y="40772"/>
                    <a:pt x="16139" y="81376"/>
                    <a:pt x="383" y="118546"/>
                  </a:cubicBezTo>
                  <a:cubicBezTo>
                    <a:pt x="-1840" y="123798"/>
                    <a:pt x="6241" y="126828"/>
                    <a:pt x="8665" y="121778"/>
                  </a:cubicBezTo>
                  <a:cubicBezTo>
                    <a:pt x="27452" y="82992"/>
                    <a:pt x="29068" y="40974"/>
                    <a:pt x="14321" y="572"/>
                  </a:cubicBezTo>
                  <a:cubicBezTo>
                    <a:pt x="14119" y="-438"/>
                    <a:pt x="12301" y="-34"/>
                    <a:pt x="12503" y="1178"/>
                  </a:cubicBezTo>
                  <a:close/>
                </a:path>
              </a:pathLst>
            </a:custGeom>
            <a:grpFill/>
            <a:ln w="20191"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B260FB1A-50F7-4EB7-877D-B82877ADD447}"/>
                </a:ext>
              </a:extLst>
            </p:cNvPr>
            <p:cNvSpPr/>
            <p:nvPr/>
          </p:nvSpPr>
          <p:spPr>
            <a:xfrm>
              <a:off x="1560692" y="2718258"/>
              <a:ext cx="20201" cy="60603"/>
            </a:xfrm>
            <a:custGeom>
              <a:avLst/>
              <a:gdLst>
                <a:gd name="connsiteX0" fmla="*/ 8112 w 20200"/>
                <a:gd name="connsiteY0" fmla="*/ 65227 h 60602"/>
                <a:gd name="connsiteX1" fmla="*/ 7506 w 20200"/>
                <a:gd name="connsiteY1" fmla="*/ 383 h 60602"/>
                <a:gd name="connsiteX2" fmla="*/ 5284 w 20200"/>
                <a:gd name="connsiteY2" fmla="*/ 3615 h 60602"/>
                <a:gd name="connsiteX3" fmla="*/ 2052 w 20200"/>
                <a:gd name="connsiteY3" fmla="*/ 57349 h 60602"/>
                <a:gd name="connsiteX4" fmla="*/ 8112 w 20200"/>
                <a:gd name="connsiteY4" fmla="*/ 65227 h 60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60602">
                  <a:moveTo>
                    <a:pt x="8112" y="65227"/>
                  </a:moveTo>
                  <a:cubicBezTo>
                    <a:pt x="31747" y="50279"/>
                    <a:pt x="29121" y="15735"/>
                    <a:pt x="7506" y="383"/>
                  </a:cubicBezTo>
                  <a:cubicBezTo>
                    <a:pt x="5486" y="-1032"/>
                    <a:pt x="3466" y="1797"/>
                    <a:pt x="5284" y="3615"/>
                  </a:cubicBezTo>
                  <a:cubicBezTo>
                    <a:pt x="21041" y="18160"/>
                    <a:pt x="17607" y="44219"/>
                    <a:pt x="2052" y="57349"/>
                  </a:cubicBezTo>
                  <a:cubicBezTo>
                    <a:pt x="-3200" y="61591"/>
                    <a:pt x="2658" y="68662"/>
                    <a:pt x="8112" y="65227"/>
                  </a:cubicBezTo>
                  <a:close/>
                </a:path>
              </a:pathLst>
            </a:custGeom>
            <a:grpFill/>
            <a:ln w="20191"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2D0B20E7-C5DE-4BA6-946F-383E9A855A65}"/>
                </a:ext>
              </a:extLst>
            </p:cNvPr>
            <p:cNvSpPr/>
            <p:nvPr/>
          </p:nvSpPr>
          <p:spPr>
            <a:xfrm>
              <a:off x="1843936" y="1670850"/>
              <a:ext cx="20201" cy="20201"/>
            </a:xfrm>
            <a:custGeom>
              <a:avLst/>
              <a:gdLst>
                <a:gd name="connsiteX0" fmla="*/ 1621 w 20200"/>
                <a:gd name="connsiteY0" fmla="*/ 16332 h 20200"/>
                <a:gd name="connsiteX1" fmla="*/ 13338 w 20200"/>
                <a:gd name="connsiteY1" fmla="*/ 25826 h 20200"/>
                <a:gd name="connsiteX2" fmla="*/ 14954 w 20200"/>
                <a:gd name="connsiteY2" fmla="*/ 26836 h 20200"/>
                <a:gd name="connsiteX3" fmla="*/ 21822 w 20200"/>
                <a:gd name="connsiteY3" fmla="*/ 25826 h 20200"/>
                <a:gd name="connsiteX4" fmla="*/ 24650 w 20200"/>
                <a:gd name="connsiteY4" fmla="*/ 21180 h 20200"/>
                <a:gd name="connsiteX5" fmla="*/ 18792 w 20200"/>
                <a:gd name="connsiteY5" fmla="*/ 11888 h 20200"/>
                <a:gd name="connsiteX6" fmla="*/ 14550 w 20200"/>
                <a:gd name="connsiteY6" fmla="*/ 3201 h 20200"/>
                <a:gd name="connsiteX7" fmla="*/ 611 w 20200"/>
                <a:gd name="connsiteY7" fmla="*/ 11484 h 20200"/>
                <a:gd name="connsiteX8" fmla="*/ 1621 w 20200"/>
                <a:gd name="connsiteY8" fmla="*/ 16332 h 2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00" h="20200">
                  <a:moveTo>
                    <a:pt x="1621" y="16332"/>
                  </a:moveTo>
                  <a:cubicBezTo>
                    <a:pt x="1419" y="24008"/>
                    <a:pt x="8085" y="27038"/>
                    <a:pt x="13338" y="25826"/>
                  </a:cubicBezTo>
                  <a:cubicBezTo>
                    <a:pt x="13944" y="26230"/>
                    <a:pt x="14146" y="26634"/>
                    <a:pt x="14954" y="26836"/>
                  </a:cubicBezTo>
                  <a:cubicBezTo>
                    <a:pt x="16974" y="27846"/>
                    <a:pt x="20206" y="27240"/>
                    <a:pt x="21822" y="25826"/>
                  </a:cubicBezTo>
                  <a:cubicBezTo>
                    <a:pt x="23236" y="24412"/>
                    <a:pt x="24852" y="23200"/>
                    <a:pt x="24650" y="21180"/>
                  </a:cubicBezTo>
                  <a:cubicBezTo>
                    <a:pt x="24044" y="16736"/>
                    <a:pt x="21216" y="14918"/>
                    <a:pt x="18792" y="11888"/>
                  </a:cubicBezTo>
                  <a:cubicBezTo>
                    <a:pt x="17782" y="8857"/>
                    <a:pt x="16570" y="6029"/>
                    <a:pt x="14550" y="3201"/>
                  </a:cubicBezTo>
                  <a:cubicBezTo>
                    <a:pt x="9095" y="-4475"/>
                    <a:pt x="-2823" y="2999"/>
                    <a:pt x="611" y="11484"/>
                  </a:cubicBezTo>
                  <a:cubicBezTo>
                    <a:pt x="813" y="13100"/>
                    <a:pt x="1217" y="14716"/>
                    <a:pt x="1621" y="16332"/>
                  </a:cubicBezTo>
                  <a:close/>
                </a:path>
              </a:pathLst>
            </a:custGeom>
            <a:grpFill/>
            <a:ln w="20191"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7052ACBB-5180-4211-A13B-254D7C9DC0E7}"/>
                </a:ext>
              </a:extLst>
            </p:cNvPr>
            <p:cNvSpPr/>
            <p:nvPr/>
          </p:nvSpPr>
          <p:spPr>
            <a:xfrm>
              <a:off x="1286040" y="1720711"/>
              <a:ext cx="20201" cy="40402"/>
            </a:xfrm>
            <a:custGeom>
              <a:avLst/>
              <a:gdLst>
                <a:gd name="connsiteX0" fmla="*/ 29242 w 20200"/>
                <a:gd name="connsiteY0" fmla="*/ 2226 h 40401"/>
                <a:gd name="connsiteX1" fmla="*/ 2173 w 20200"/>
                <a:gd name="connsiteY1" fmla="*/ 32932 h 40401"/>
                <a:gd name="connsiteX2" fmla="*/ 3183 w 20200"/>
                <a:gd name="connsiteY2" fmla="*/ 40204 h 40401"/>
                <a:gd name="connsiteX3" fmla="*/ 35908 w 20200"/>
                <a:gd name="connsiteY3" fmla="*/ 3034 h 40401"/>
                <a:gd name="connsiteX4" fmla="*/ 29242 w 20200"/>
                <a:gd name="connsiteY4" fmla="*/ 2226 h 40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40401">
                  <a:moveTo>
                    <a:pt x="29242" y="2226"/>
                  </a:moveTo>
                  <a:cubicBezTo>
                    <a:pt x="23788" y="15963"/>
                    <a:pt x="15101" y="25659"/>
                    <a:pt x="2173" y="32932"/>
                  </a:cubicBezTo>
                  <a:cubicBezTo>
                    <a:pt x="-1059" y="34750"/>
                    <a:pt x="-655" y="39598"/>
                    <a:pt x="3183" y="40204"/>
                  </a:cubicBezTo>
                  <a:cubicBezTo>
                    <a:pt x="23384" y="43234"/>
                    <a:pt x="41363" y="23033"/>
                    <a:pt x="35908" y="3034"/>
                  </a:cubicBezTo>
                  <a:cubicBezTo>
                    <a:pt x="35100" y="-198"/>
                    <a:pt x="30656" y="-1410"/>
                    <a:pt x="29242" y="2226"/>
                  </a:cubicBezTo>
                  <a:close/>
                </a:path>
              </a:pathLst>
            </a:custGeom>
            <a:grpFill/>
            <a:ln w="20191"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858A8559-1A4A-4337-8B68-F35916E90020}"/>
                </a:ext>
              </a:extLst>
            </p:cNvPr>
            <p:cNvSpPr/>
            <p:nvPr/>
          </p:nvSpPr>
          <p:spPr>
            <a:xfrm>
              <a:off x="1329123" y="1591391"/>
              <a:ext cx="20201" cy="60603"/>
            </a:xfrm>
            <a:custGeom>
              <a:avLst/>
              <a:gdLst>
                <a:gd name="connsiteX0" fmla="*/ 18885 w 20200"/>
                <a:gd name="connsiteY0" fmla="*/ 3472 h 60602"/>
                <a:gd name="connsiteX1" fmla="*/ 16259 w 20200"/>
                <a:gd name="connsiteY1" fmla="*/ 28723 h 60602"/>
                <a:gd name="connsiteX2" fmla="*/ 1108 w 20200"/>
                <a:gd name="connsiteY2" fmla="*/ 53571 h 60602"/>
                <a:gd name="connsiteX3" fmla="*/ 6562 w 20200"/>
                <a:gd name="connsiteY3" fmla="*/ 62661 h 60602"/>
                <a:gd name="connsiteX4" fmla="*/ 27167 w 20200"/>
                <a:gd name="connsiteY4" fmla="*/ 846 h 60602"/>
                <a:gd name="connsiteX5" fmla="*/ 18885 w 20200"/>
                <a:gd name="connsiteY5" fmla="*/ 3472 h 6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00" h="60602">
                  <a:moveTo>
                    <a:pt x="18885" y="3472"/>
                  </a:moveTo>
                  <a:cubicBezTo>
                    <a:pt x="16663" y="11755"/>
                    <a:pt x="18279" y="20441"/>
                    <a:pt x="16259" y="28723"/>
                  </a:cubicBezTo>
                  <a:cubicBezTo>
                    <a:pt x="13835" y="38824"/>
                    <a:pt x="7572" y="45692"/>
                    <a:pt x="1108" y="53571"/>
                  </a:cubicBezTo>
                  <a:cubicBezTo>
                    <a:pt x="-1922" y="57409"/>
                    <a:pt x="1714" y="63671"/>
                    <a:pt x="6562" y="62661"/>
                  </a:cubicBezTo>
                  <a:cubicBezTo>
                    <a:pt x="28783" y="58015"/>
                    <a:pt x="49792" y="17007"/>
                    <a:pt x="27167" y="846"/>
                  </a:cubicBezTo>
                  <a:cubicBezTo>
                    <a:pt x="24541" y="-770"/>
                    <a:pt x="19895" y="-164"/>
                    <a:pt x="18885" y="3472"/>
                  </a:cubicBezTo>
                  <a:close/>
                </a:path>
              </a:pathLst>
            </a:custGeom>
            <a:grpFill/>
            <a:ln w="20191"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2F378EAD-065E-41DB-87F7-1AE7D273FCFA}"/>
                </a:ext>
              </a:extLst>
            </p:cNvPr>
            <p:cNvSpPr/>
            <p:nvPr/>
          </p:nvSpPr>
          <p:spPr>
            <a:xfrm>
              <a:off x="1330530" y="1452244"/>
              <a:ext cx="40402" cy="40402"/>
            </a:xfrm>
            <a:custGeom>
              <a:avLst/>
              <a:gdLst>
                <a:gd name="connsiteX0" fmla="*/ 26366 w 40401"/>
                <a:gd name="connsiteY0" fmla="*/ 5253 h 40401"/>
                <a:gd name="connsiteX1" fmla="*/ 21720 w 40401"/>
                <a:gd name="connsiteY1" fmla="*/ 30100 h 40401"/>
                <a:gd name="connsiteX2" fmla="*/ 1519 w 40401"/>
                <a:gd name="connsiteY2" fmla="*/ 47877 h 40401"/>
                <a:gd name="connsiteX3" fmla="*/ 1519 w 40401"/>
                <a:gd name="connsiteY3" fmla="*/ 50705 h 40401"/>
                <a:gd name="connsiteX4" fmla="*/ 21316 w 40401"/>
                <a:gd name="connsiteY4" fmla="*/ 51311 h 40401"/>
                <a:gd name="connsiteX5" fmla="*/ 35860 w 40401"/>
                <a:gd name="connsiteY5" fmla="*/ 38787 h 40401"/>
                <a:gd name="connsiteX6" fmla="*/ 34850 w 40401"/>
                <a:gd name="connsiteY6" fmla="*/ 1617 h 40401"/>
                <a:gd name="connsiteX7" fmla="*/ 26366 w 40401"/>
                <a:gd name="connsiteY7" fmla="*/ 5253 h 40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01" h="40401">
                  <a:moveTo>
                    <a:pt x="26366" y="5253"/>
                  </a:moveTo>
                  <a:cubicBezTo>
                    <a:pt x="27174" y="14343"/>
                    <a:pt x="26366" y="22020"/>
                    <a:pt x="21720" y="30100"/>
                  </a:cubicBezTo>
                  <a:cubicBezTo>
                    <a:pt x="18690" y="35150"/>
                    <a:pt x="8589" y="49493"/>
                    <a:pt x="1519" y="47877"/>
                  </a:cubicBezTo>
                  <a:cubicBezTo>
                    <a:pt x="-299" y="47473"/>
                    <a:pt x="-703" y="50907"/>
                    <a:pt x="1519" y="50705"/>
                  </a:cubicBezTo>
                  <a:cubicBezTo>
                    <a:pt x="8791" y="49695"/>
                    <a:pt x="13639" y="54139"/>
                    <a:pt x="21316" y="51311"/>
                  </a:cubicBezTo>
                  <a:cubicBezTo>
                    <a:pt x="27376" y="49089"/>
                    <a:pt x="32426" y="44039"/>
                    <a:pt x="35860" y="38787"/>
                  </a:cubicBezTo>
                  <a:cubicBezTo>
                    <a:pt x="43133" y="27878"/>
                    <a:pt x="44547" y="11313"/>
                    <a:pt x="34850" y="1617"/>
                  </a:cubicBezTo>
                  <a:cubicBezTo>
                    <a:pt x="31618" y="-1615"/>
                    <a:pt x="25962" y="203"/>
                    <a:pt x="26366" y="5253"/>
                  </a:cubicBezTo>
                  <a:close/>
                </a:path>
              </a:pathLst>
            </a:custGeom>
            <a:grpFill/>
            <a:ln w="20191"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8566265D-EC28-4DB5-BE0D-B4CD75C13935}"/>
                </a:ext>
              </a:extLst>
            </p:cNvPr>
            <p:cNvSpPr/>
            <p:nvPr/>
          </p:nvSpPr>
          <p:spPr>
            <a:xfrm>
              <a:off x="1437351" y="2596017"/>
              <a:ext cx="20201" cy="20201"/>
            </a:xfrm>
            <a:custGeom>
              <a:avLst/>
              <a:gdLst>
                <a:gd name="connsiteX0" fmla="*/ 9238 w 20200"/>
                <a:gd name="connsiteY0" fmla="*/ 4 h 20200"/>
                <a:gd name="connsiteX1" fmla="*/ 5400 w 20200"/>
                <a:gd name="connsiteY1" fmla="*/ 16367 h 20200"/>
                <a:gd name="connsiteX2" fmla="*/ 13682 w 20200"/>
                <a:gd name="connsiteY2" fmla="*/ 31518 h 20200"/>
                <a:gd name="connsiteX3" fmla="*/ 18732 w 20200"/>
                <a:gd name="connsiteY3" fmla="*/ 37982 h 20200"/>
                <a:gd name="connsiteX4" fmla="*/ 9238 w 20200"/>
                <a:gd name="connsiteY4" fmla="*/ 4 h 2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20200">
                  <a:moveTo>
                    <a:pt x="9238" y="4"/>
                  </a:moveTo>
                  <a:cubicBezTo>
                    <a:pt x="349" y="206"/>
                    <a:pt x="-4297" y="12731"/>
                    <a:pt x="5400" y="16367"/>
                  </a:cubicBezTo>
                  <a:cubicBezTo>
                    <a:pt x="9844" y="17983"/>
                    <a:pt x="16914" y="25861"/>
                    <a:pt x="13682" y="31518"/>
                  </a:cubicBezTo>
                  <a:cubicBezTo>
                    <a:pt x="11864" y="34750"/>
                    <a:pt x="14490" y="40002"/>
                    <a:pt x="18732" y="37982"/>
                  </a:cubicBezTo>
                  <a:cubicBezTo>
                    <a:pt x="36509" y="28488"/>
                    <a:pt x="29843" y="-400"/>
                    <a:pt x="9238" y="4"/>
                  </a:cubicBezTo>
                  <a:close/>
                </a:path>
              </a:pathLst>
            </a:custGeom>
            <a:grpFill/>
            <a:ln w="20191"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4F52EA27-EEC8-43B2-AC0E-36364F8F4B7D}"/>
                </a:ext>
              </a:extLst>
            </p:cNvPr>
            <p:cNvSpPr/>
            <p:nvPr/>
          </p:nvSpPr>
          <p:spPr>
            <a:xfrm>
              <a:off x="1385106" y="2530210"/>
              <a:ext cx="20201" cy="20201"/>
            </a:xfrm>
            <a:custGeom>
              <a:avLst/>
              <a:gdLst>
                <a:gd name="connsiteX0" fmla="*/ 16434 w 0"/>
                <a:gd name="connsiteY0" fmla="*/ 15309 h 0"/>
                <a:gd name="connsiteX1" fmla="*/ 18656 w 0"/>
                <a:gd name="connsiteY1" fmla="*/ 6420 h 0"/>
                <a:gd name="connsiteX2" fmla="*/ 16030 w 0"/>
                <a:gd name="connsiteY2" fmla="*/ 3390 h 0"/>
                <a:gd name="connsiteX3" fmla="*/ 1889 w 0"/>
                <a:gd name="connsiteY3" fmla="*/ 3592 h 0"/>
                <a:gd name="connsiteX4" fmla="*/ 71 w 0"/>
                <a:gd name="connsiteY4" fmla="*/ 8440 h 0"/>
                <a:gd name="connsiteX5" fmla="*/ 273 w 0"/>
                <a:gd name="connsiteY5" fmla="*/ 10259 h 0"/>
                <a:gd name="connsiteX6" fmla="*/ 12596 w 0"/>
                <a:gd name="connsiteY6" fmla="*/ 17127 h 0"/>
                <a:gd name="connsiteX7" fmla="*/ 16434 w 0"/>
                <a:gd name="connsiteY7" fmla="*/ 15309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a:moveTo>
                    <a:pt x="16434" y="15309"/>
                  </a:moveTo>
                  <a:cubicBezTo>
                    <a:pt x="19464" y="13693"/>
                    <a:pt x="21282" y="9451"/>
                    <a:pt x="18656" y="6420"/>
                  </a:cubicBezTo>
                  <a:cubicBezTo>
                    <a:pt x="17848" y="5410"/>
                    <a:pt x="16838" y="4400"/>
                    <a:pt x="16030" y="3390"/>
                  </a:cubicBezTo>
                  <a:cubicBezTo>
                    <a:pt x="12596" y="-650"/>
                    <a:pt x="4919" y="-1660"/>
                    <a:pt x="1889" y="3592"/>
                  </a:cubicBezTo>
                  <a:cubicBezTo>
                    <a:pt x="1081" y="5208"/>
                    <a:pt x="-333" y="6622"/>
                    <a:pt x="71" y="8440"/>
                  </a:cubicBezTo>
                  <a:cubicBezTo>
                    <a:pt x="71" y="9046"/>
                    <a:pt x="273" y="9653"/>
                    <a:pt x="273" y="10259"/>
                  </a:cubicBezTo>
                  <a:cubicBezTo>
                    <a:pt x="1081" y="15713"/>
                    <a:pt x="7545" y="19753"/>
                    <a:pt x="12596" y="17127"/>
                  </a:cubicBezTo>
                  <a:cubicBezTo>
                    <a:pt x="13808" y="16723"/>
                    <a:pt x="15222" y="15915"/>
                    <a:pt x="16434" y="15309"/>
                  </a:cubicBezTo>
                  <a:close/>
                </a:path>
              </a:pathLst>
            </a:custGeom>
            <a:grpFill/>
            <a:ln w="20191"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6D1C2EC8-3D9A-4A90-8E40-46082F17C9B6}"/>
                </a:ext>
              </a:extLst>
            </p:cNvPr>
            <p:cNvSpPr/>
            <p:nvPr/>
          </p:nvSpPr>
          <p:spPr>
            <a:xfrm>
              <a:off x="1715041" y="1335480"/>
              <a:ext cx="20201" cy="20201"/>
            </a:xfrm>
            <a:custGeom>
              <a:avLst/>
              <a:gdLst>
                <a:gd name="connsiteX0" fmla="*/ 2845 w 20200"/>
                <a:gd name="connsiteY0" fmla="*/ 25052 h 20200"/>
                <a:gd name="connsiteX1" fmla="*/ 4461 w 20200"/>
                <a:gd name="connsiteY1" fmla="*/ 24043 h 20200"/>
                <a:gd name="connsiteX2" fmla="*/ 19612 w 20200"/>
                <a:gd name="connsiteY2" fmla="*/ 37173 h 20200"/>
                <a:gd name="connsiteX3" fmla="*/ 33349 w 20200"/>
                <a:gd name="connsiteY3" fmla="*/ 27881 h 20200"/>
                <a:gd name="connsiteX4" fmla="*/ 36379 w 20200"/>
                <a:gd name="connsiteY4" fmla="*/ 21820 h 20200"/>
                <a:gd name="connsiteX5" fmla="*/ 30521 w 20200"/>
                <a:gd name="connsiteY5" fmla="*/ 8690 h 20200"/>
                <a:gd name="connsiteX6" fmla="*/ 20016 w 20200"/>
                <a:gd name="connsiteY6" fmla="*/ 5660 h 20200"/>
                <a:gd name="connsiteX7" fmla="*/ 2239 w 20200"/>
                <a:gd name="connsiteY7" fmla="*/ 8084 h 20200"/>
                <a:gd name="connsiteX8" fmla="*/ 17 w 20200"/>
                <a:gd name="connsiteY8" fmla="*/ 23234 h 20200"/>
                <a:gd name="connsiteX9" fmla="*/ 2845 w 20200"/>
                <a:gd name="connsiteY9" fmla="*/ 25052 h 2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00" h="20200">
                  <a:moveTo>
                    <a:pt x="2845" y="25052"/>
                  </a:moveTo>
                  <a:cubicBezTo>
                    <a:pt x="3451" y="24649"/>
                    <a:pt x="3855" y="24446"/>
                    <a:pt x="4461" y="24043"/>
                  </a:cubicBezTo>
                  <a:cubicBezTo>
                    <a:pt x="7491" y="30103"/>
                    <a:pt x="12744" y="34951"/>
                    <a:pt x="19612" y="37173"/>
                  </a:cubicBezTo>
                  <a:cubicBezTo>
                    <a:pt x="27692" y="39597"/>
                    <a:pt x="33147" y="33941"/>
                    <a:pt x="33349" y="27881"/>
                  </a:cubicBezTo>
                  <a:cubicBezTo>
                    <a:pt x="34763" y="26265"/>
                    <a:pt x="35975" y="24446"/>
                    <a:pt x="36379" y="21820"/>
                  </a:cubicBezTo>
                  <a:cubicBezTo>
                    <a:pt x="37389" y="16770"/>
                    <a:pt x="34763" y="11720"/>
                    <a:pt x="30521" y="8690"/>
                  </a:cubicBezTo>
                  <a:cubicBezTo>
                    <a:pt x="28500" y="7276"/>
                    <a:pt x="23854" y="6468"/>
                    <a:pt x="20016" y="5660"/>
                  </a:cubicBezTo>
                  <a:cubicBezTo>
                    <a:pt x="16986" y="-2623"/>
                    <a:pt x="2845" y="-1815"/>
                    <a:pt x="2239" y="8084"/>
                  </a:cubicBezTo>
                  <a:cubicBezTo>
                    <a:pt x="1835" y="12932"/>
                    <a:pt x="623" y="18184"/>
                    <a:pt x="17" y="23234"/>
                  </a:cubicBezTo>
                  <a:cubicBezTo>
                    <a:pt x="-185" y="24446"/>
                    <a:pt x="1431" y="25861"/>
                    <a:pt x="2845" y="25052"/>
                  </a:cubicBezTo>
                  <a:close/>
                </a:path>
              </a:pathLst>
            </a:custGeom>
            <a:grpFill/>
            <a:ln w="20191"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02B9C739-7610-4719-A439-97B624AAEEAE}"/>
                </a:ext>
              </a:extLst>
            </p:cNvPr>
            <p:cNvSpPr/>
            <p:nvPr/>
          </p:nvSpPr>
          <p:spPr>
            <a:xfrm>
              <a:off x="633026" y="2831074"/>
              <a:ext cx="40402" cy="60603"/>
            </a:xfrm>
            <a:custGeom>
              <a:avLst/>
              <a:gdLst>
                <a:gd name="connsiteX0" fmla="*/ 1283 w 40401"/>
                <a:gd name="connsiteY0" fmla="*/ 10995 h 60602"/>
                <a:gd name="connsiteX1" fmla="*/ 22292 w 40401"/>
                <a:gd name="connsiteY1" fmla="*/ 47760 h 60602"/>
                <a:gd name="connsiteX2" fmla="*/ 36029 w 40401"/>
                <a:gd name="connsiteY2" fmla="*/ 78264 h 60602"/>
                <a:gd name="connsiteX3" fmla="*/ 44715 w 40401"/>
                <a:gd name="connsiteY3" fmla="*/ 77052 h 60602"/>
                <a:gd name="connsiteX4" fmla="*/ 38251 w 40401"/>
                <a:gd name="connsiteY4" fmla="*/ 38468 h 60602"/>
                <a:gd name="connsiteX5" fmla="*/ 10576 w 40401"/>
                <a:gd name="connsiteY5" fmla="*/ 1702 h 60602"/>
                <a:gd name="connsiteX6" fmla="*/ 1283 w 40401"/>
                <a:gd name="connsiteY6" fmla="*/ 10995 h 6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01" h="60602">
                  <a:moveTo>
                    <a:pt x="1283" y="10995"/>
                  </a:moveTo>
                  <a:cubicBezTo>
                    <a:pt x="9768" y="22105"/>
                    <a:pt x="17040" y="34832"/>
                    <a:pt x="22292" y="47760"/>
                  </a:cubicBezTo>
                  <a:cubicBezTo>
                    <a:pt x="26332" y="57861"/>
                    <a:pt x="26938" y="71395"/>
                    <a:pt x="36029" y="78264"/>
                  </a:cubicBezTo>
                  <a:cubicBezTo>
                    <a:pt x="38453" y="80082"/>
                    <a:pt x="43099" y="79880"/>
                    <a:pt x="44715" y="77052"/>
                  </a:cubicBezTo>
                  <a:cubicBezTo>
                    <a:pt x="51382" y="64931"/>
                    <a:pt x="43907" y="49982"/>
                    <a:pt x="38251" y="38468"/>
                  </a:cubicBezTo>
                  <a:cubicBezTo>
                    <a:pt x="31181" y="24125"/>
                    <a:pt x="21888" y="12611"/>
                    <a:pt x="10576" y="1702"/>
                  </a:cubicBezTo>
                  <a:cubicBezTo>
                    <a:pt x="4919" y="-3752"/>
                    <a:pt x="-3161" y="5136"/>
                    <a:pt x="1283" y="10995"/>
                  </a:cubicBezTo>
                  <a:close/>
                </a:path>
              </a:pathLst>
            </a:custGeom>
            <a:grpFill/>
            <a:ln w="20191"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A76367B9-D5FE-4F17-B643-E1CAC3B1DB10}"/>
                </a:ext>
              </a:extLst>
            </p:cNvPr>
            <p:cNvSpPr/>
            <p:nvPr/>
          </p:nvSpPr>
          <p:spPr>
            <a:xfrm>
              <a:off x="646464" y="2809191"/>
              <a:ext cx="60603" cy="101005"/>
            </a:xfrm>
            <a:custGeom>
              <a:avLst/>
              <a:gdLst>
                <a:gd name="connsiteX0" fmla="*/ 15520 w 60602"/>
                <a:gd name="connsiteY0" fmla="*/ 3384 h 101004"/>
                <a:gd name="connsiteX1" fmla="*/ 976 w 60602"/>
                <a:gd name="connsiteY1" fmla="*/ 12071 h 101004"/>
                <a:gd name="connsiteX2" fmla="*/ 31075 w 60602"/>
                <a:gd name="connsiteY2" fmla="*/ 69643 h 101004"/>
                <a:gd name="connsiteX3" fmla="*/ 58548 w 60602"/>
                <a:gd name="connsiteY3" fmla="*/ 115095 h 101004"/>
                <a:gd name="connsiteX4" fmla="*/ 68043 w 60602"/>
                <a:gd name="connsiteY4" fmla="*/ 110853 h 101004"/>
                <a:gd name="connsiteX5" fmla="*/ 47438 w 60602"/>
                <a:gd name="connsiteY5" fmla="*/ 58331 h 101004"/>
                <a:gd name="connsiteX6" fmla="*/ 15520 w 60602"/>
                <a:gd name="connsiteY6" fmla="*/ 3384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02" h="101004">
                  <a:moveTo>
                    <a:pt x="15520" y="3384"/>
                  </a:moveTo>
                  <a:cubicBezTo>
                    <a:pt x="10672" y="-4898"/>
                    <a:pt x="-3872" y="3586"/>
                    <a:pt x="976" y="12071"/>
                  </a:cubicBezTo>
                  <a:cubicBezTo>
                    <a:pt x="11480" y="30858"/>
                    <a:pt x="21379" y="50251"/>
                    <a:pt x="31075" y="69643"/>
                  </a:cubicBezTo>
                  <a:cubicBezTo>
                    <a:pt x="38550" y="84794"/>
                    <a:pt x="43802" y="105803"/>
                    <a:pt x="58548" y="115095"/>
                  </a:cubicBezTo>
                  <a:cubicBezTo>
                    <a:pt x="62387" y="117520"/>
                    <a:pt x="67437" y="115701"/>
                    <a:pt x="68043" y="110853"/>
                  </a:cubicBezTo>
                  <a:cubicBezTo>
                    <a:pt x="70265" y="92672"/>
                    <a:pt x="55720" y="73886"/>
                    <a:pt x="47438" y="58331"/>
                  </a:cubicBezTo>
                  <a:cubicBezTo>
                    <a:pt x="37337" y="39746"/>
                    <a:pt x="26429" y="21565"/>
                    <a:pt x="15520" y="3384"/>
                  </a:cubicBezTo>
                  <a:close/>
                </a:path>
              </a:pathLst>
            </a:custGeom>
            <a:grpFill/>
            <a:ln w="20191"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F34BB971-D7DF-4054-8C31-3841A0A8CCA9}"/>
                </a:ext>
              </a:extLst>
            </p:cNvPr>
            <p:cNvSpPr/>
            <p:nvPr/>
          </p:nvSpPr>
          <p:spPr>
            <a:xfrm>
              <a:off x="400234" y="3055564"/>
              <a:ext cx="20201" cy="20201"/>
            </a:xfrm>
            <a:custGeom>
              <a:avLst/>
              <a:gdLst>
                <a:gd name="connsiteX0" fmla="*/ 2573 w 0"/>
                <a:gd name="connsiteY0" fmla="*/ 2250 h 0"/>
                <a:gd name="connsiteX1" fmla="*/ 351 w 0"/>
                <a:gd name="connsiteY1" fmla="*/ 634 h 0"/>
                <a:gd name="connsiteX2" fmla="*/ 2573 w 0"/>
                <a:gd name="connsiteY2" fmla="*/ 2250 h 0"/>
              </a:gdLst>
              <a:ahLst/>
              <a:cxnLst>
                <a:cxn ang="0">
                  <a:pos x="connsiteX0" y="connsiteY0"/>
                </a:cxn>
                <a:cxn ang="0">
                  <a:pos x="connsiteX1" y="connsiteY1"/>
                </a:cxn>
                <a:cxn ang="0">
                  <a:pos x="connsiteX2" y="connsiteY2"/>
                </a:cxn>
              </a:cxnLst>
              <a:rect l="l" t="t" r="r" b="b"/>
              <a:pathLst>
                <a:path>
                  <a:moveTo>
                    <a:pt x="2573" y="2250"/>
                  </a:moveTo>
                  <a:cubicBezTo>
                    <a:pt x="3583" y="836"/>
                    <a:pt x="1361" y="-982"/>
                    <a:pt x="351" y="634"/>
                  </a:cubicBezTo>
                  <a:cubicBezTo>
                    <a:pt x="-861" y="2048"/>
                    <a:pt x="1361" y="3866"/>
                    <a:pt x="2573" y="2250"/>
                  </a:cubicBezTo>
                  <a:close/>
                </a:path>
              </a:pathLst>
            </a:custGeom>
            <a:grpFill/>
            <a:ln w="20191"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014F8EB3-AEC3-4D1A-934B-CBCD2705BEA2}"/>
                </a:ext>
              </a:extLst>
            </p:cNvPr>
            <p:cNvSpPr/>
            <p:nvPr/>
          </p:nvSpPr>
          <p:spPr>
            <a:xfrm>
              <a:off x="199193" y="3290629"/>
              <a:ext cx="60603" cy="202009"/>
            </a:xfrm>
            <a:custGeom>
              <a:avLst/>
              <a:gdLst>
                <a:gd name="connsiteX0" fmla="*/ 392 w 60602"/>
                <a:gd name="connsiteY0" fmla="*/ 49998 h 202009"/>
                <a:gd name="connsiteX1" fmla="*/ 29886 w 60602"/>
                <a:gd name="connsiteY1" fmla="*/ 136054 h 202009"/>
                <a:gd name="connsiteX2" fmla="*/ 60389 w 60602"/>
                <a:gd name="connsiteY2" fmla="*/ 211403 h 202009"/>
                <a:gd name="connsiteX3" fmla="*/ 68065 w 60602"/>
                <a:gd name="connsiteY3" fmla="*/ 207969 h 202009"/>
                <a:gd name="connsiteX4" fmla="*/ 64025 w 60602"/>
                <a:gd name="connsiteY4" fmla="*/ 185344 h 202009"/>
                <a:gd name="connsiteX5" fmla="*/ 67257 w 60602"/>
                <a:gd name="connsiteY5" fmla="*/ 180496 h 202009"/>
                <a:gd name="connsiteX6" fmla="*/ 19987 w 60602"/>
                <a:gd name="connsiteY6" fmla="*/ 4546 h 202009"/>
                <a:gd name="connsiteX7" fmla="*/ 8675 w 60602"/>
                <a:gd name="connsiteY7" fmla="*/ 6364 h 202009"/>
                <a:gd name="connsiteX8" fmla="*/ 28068 w 60602"/>
                <a:gd name="connsiteY8" fmla="*/ 88380 h 202009"/>
                <a:gd name="connsiteX9" fmla="*/ 11907 w 60602"/>
                <a:gd name="connsiteY9" fmla="*/ 45150 h 202009"/>
                <a:gd name="connsiteX10" fmla="*/ 392 w 60602"/>
                <a:gd name="connsiteY10" fmla="*/ 49998 h 20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02" h="202009">
                  <a:moveTo>
                    <a:pt x="392" y="49998"/>
                  </a:moveTo>
                  <a:cubicBezTo>
                    <a:pt x="10089" y="78683"/>
                    <a:pt x="19987" y="107369"/>
                    <a:pt x="29886" y="136054"/>
                  </a:cubicBezTo>
                  <a:cubicBezTo>
                    <a:pt x="38572" y="160901"/>
                    <a:pt x="44632" y="189990"/>
                    <a:pt x="60389" y="211403"/>
                  </a:cubicBezTo>
                  <a:cubicBezTo>
                    <a:pt x="63217" y="215242"/>
                    <a:pt x="68469" y="212211"/>
                    <a:pt x="68065" y="207969"/>
                  </a:cubicBezTo>
                  <a:cubicBezTo>
                    <a:pt x="67661" y="200293"/>
                    <a:pt x="66045" y="192819"/>
                    <a:pt x="64025" y="185344"/>
                  </a:cubicBezTo>
                  <a:cubicBezTo>
                    <a:pt x="65843" y="184738"/>
                    <a:pt x="67459" y="182920"/>
                    <a:pt x="67257" y="180496"/>
                  </a:cubicBezTo>
                  <a:cubicBezTo>
                    <a:pt x="61601" y="121509"/>
                    <a:pt x="35744" y="61310"/>
                    <a:pt x="19987" y="4546"/>
                  </a:cubicBezTo>
                  <a:cubicBezTo>
                    <a:pt x="17967" y="-2524"/>
                    <a:pt x="6655" y="-908"/>
                    <a:pt x="8675" y="6364"/>
                  </a:cubicBezTo>
                  <a:cubicBezTo>
                    <a:pt x="15947" y="32827"/>
                    <a:pt x="21603" y="60704"/>
                    <a:pt x="28068" y="88380"/>
                  </a:cubicBezTo>
                  <a:cubicBezTo>
                    <a:pt x="22613" y="74037"/>
                    <a:pt x="17361" y="59492"/>
                    <a:pt x="11907" y="45150"/>
                  </a:cubicBezTo>
                  <a:cubicBezTo>
                    <a:pt x="9079" y="37271"/>
                    <a:pt x="-2234" y="42322"/>
                    <a:pt x="392" y="49998"/>
                  </a:cubicBezTo>
                  <a:close/>
                </a:path>
              </a:pathLst>
            </a:custGeom>
            <a:grpFill/>
            <a:ln w="20191"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4A15E40D-EAA1-48C6-9B15-92ABA34FA3E5}"/>
                </a:ext>
              </a:extLst>
            </p:cNvPr>
            <p:cNvSpPr/>
            <p:nvPr/>
          </p:nvSpPr>
          <p:spPr>
            <a:xfrm>
              <a:off x="190994" y="3393530"/>
              <a:ext cx="40402" cy="121206"/>
            </a:xfrm>
            <a:custGeom>
              <a:avLst/>
              <a:gdLst>
                <a:gd name="connsiteX0" fmla="*/ 106 w 40401"/>
                <a:gd name="connsiteY0" fmla="*/ 7498 h 121205"/>
                <a:gd name="connsiteX1" fmla="*/ 35660 w 40401"/>
                <a:gd name="connsiteY1" fmla="*/ 120219 h 121205"/>
                <a:gd name="connsiteX2" fmla="*/ 42528 w 40401"/>
                <a:gd name="connsiteY2" fmla="*/ 117189 h 121205"/>
                <a:gd name="connsiteX3" fmla="*/ 27378 w 40401"/>
                <a:gd name="connsiteY3" fmla="*/ 66485 h 121205"/>
                <a:gd name="connsiteX4" fmla="*/ 13035 w 40401"/>
                <a:gd name="connsiteY4" fmla="*/ 5276 h 121205"/>
                <a:gd name="connsiteX5" fmla="*/ 106 w 40401"/>
                <a:gd name="connsiteY5" fmla="*/ 7498 h 12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01" h="121205">
                  <a:moveTo>
                    <a:pt x="106" y="7498"/>
                  </a:moveTo>
                  <a:cubicBezTo>
                    <a:pt x="5965" y="43456"/>
                    <a:pt x="13035" y="90726"/>
                    <a:pt x="35660" y="120219"/>
                  </a:cubicBezTo>
                  <a:cubicBezTo>
                    <a:pt x="38084" y="123250"/>
                    <a:pt x="43134" y="121027"/>
                    <a:pt x="42528" y="117189"/>
                  </a:cubicBezTo>
                  <a:cubicBezTo>
                    <a:pt x="40104" y="99614"/>
                    <a:pt x="32630" y="83252"/>
                    <a:pt x="27378" y="66485"/>
                  </a:cubicBezTo>
                  <a:cubicBezTo>
                    <a:pt x="21317" y="46486"/>
                    <a:pt x="16671" y="26083"/>
                    <a:pt x="13035" y="5276"/>
                  </a:cubicBezTo>
                  <a:cubicBezTo>
                    <a:pt x="11823" y="-3006"/>
                    <a:pt x="-1308" y="-986"/>
                    <a:pt x="106" y="7498"/>
                  </a:cubicBezTo>
                  <a:close/>
                </a:path>
              </a:pathLst>
            </a:custGeom>
            <a:grpFill/>
            <a:ln w="20191"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757715F1-9633-4FBB-9748-87C8D537FF88}"/>
                </a:ext>
              </a:extLst>
            </p:cNvPr>
            <p:cNvSpPr/>
            <p:nvPr/>
          </p:nvSpPr>
          <p:spPr>
            <a:xfrm>
              <a:off x="184232" y="3415421"/>
              <a:ext cx="20201" cy="101005"/>
            </a:xfrm>
            <a:custGeom>
              <a:avLst/>
              <a:gdLst>
                <a:gd name="connsiteX0" fmla="*/ 0 w 20200"/>
                <a:gd name="connsiteY0" fmla="*/ 151 h 101004"/>
                <a:gd name="connsiteX1" fmla="*/ 7070 w 20200"/>
                <a:gd name="connsiteY1" fmla="*/ 56310 h 101004"/>
                <a:gd name="connsiteX2" fmla="*/ 15959 w 20200"/>
                <a:gd name="connsiteY2" fmla="*/ 107014 h 101004"/>
                <a:gd name="connsiteX3" fmla="*/ 21615 w 20200"/>
                <a:gd name="connsiteY3" fmla="*/ 106206 h 101004"/>
                <a:gd name="connsiteX4" fmla="*/ 12121 w 20200"/>
                <a:gd name="connsiteY4" fmla="*/ 52674 h 101004"/>
                <a:gd name="connsiteX5" fmla="*/ 202 w 20200"/>
                <a:gd name="connsiteY5" fmla="*/ 151 h 101004"/>
                <a:gd name="connsiteX6" fmla="*/ 0 w 20200"/>
                <a:gd name="connsiteY6" fmla="*/ 151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00" h="101004">
                  <a:moveTo>
                    <a:pt x="0" y="151"/>
                  </a:moveTo>
                  <a:cubicBezTo>
                    <a:pt x="1010" y="18938"/>
                    <a:pt x="4848" y="37725"/>
                    <a:pt x="7070" y="56310"/>
                  </a:cubicBezTo>
                  <a:cubicBezTo>
                    <a:pt x="9292" y="73279"/>
                    <a:pt x="9292" y="91056"/>
                    <a:pt x="15959" y="107014"/>
                  </a:cubicBezTo>
                  <a:cubicBezTo>
                    <a:pt x="17171" y="109640"/>
                    <a:pt x="21615" y="109236"/>
                    <a:pt x="21615" y="106206"/>
                  </a:cubicBezTo>
                  <a:cubicBezTo>
                    <a:pt x="22423" y="88025"/>
                    <a:pt x="15959" y="70249"/>
                    <a:pt x="12121" y="52674"/>
                  </a:cubicBezTo>
                  <a:cubicBezTo>
                    <a:pt x="8282" y="35099"/>
                    <a:pt x="5454" y="17322"/>
                    <a:pt x="202" y="151"/>
                  </a:cubicBezTo>
                  <a:cubicBezTo>
                    <a:pt x="404" y="-50"/>
                    <a:pt x="0" y="-50"/>
                    <a:pt x="0" y="151"/>
                  </a:cubicBezTo>
                  <a:close/>
                </a:path>
              </a:pathLst>
            </a:custGeom>
            <a:grpFill/>
            <a:ln w="20191"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349A56B7-B47D-41AF-A24A-664CBB96992A}"/>
                </a:ext>
              </a:extLst>
            </p:cNvPr>
            <p:cNvSpPr/>
            <p:nvPr/>
          </p:nvSpPr>
          <p:spPr>
            <a:xfrm>
              <a:off x="141153" y="3413010"/>
              <a:ext cx="40402" cy="202009"/>
            </a:xfrm>
            <a:custGeom>
              <a:avLst/>
              <a:gdLst>
                <a:gd name="connsiteX0" fmla="*/ 4900 w 40401"/>
                <a:gd name="connsiteY0" fmla="*/ 4785 h 202009"/>
                <a:gd name="connsiteX1" fmla="*/ 38635 w 40401"/>
                <a:gd name="connsiteY1" fmla="*/ 201138 h 202009"/>
                <a:gd name="connsiteX2" fmla="*/ 44292 w 40401"/>
                <a:gd name="connsiteY2" fmla="*/ 197906 h 202009"/>
                <a:gd name="connsiteX3" fmla="*/ 16212 w 40401"/>
                <a:gd name="connsiteY3" fmla="*/ 6199 h 202009"/>
                <a:gd name="connsiteX4" fmla="*/ 4900 w 40401"/>
                <a:gd name="connsiteY4" fmla="*/ 4785 h 20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01" h="202009">
                  <a:moveTo>
                    <a:pt x="4900" y="4785"/>
                  </a:moveTo>
                  <a:cubicBezTo>
                    <a:pt x="-7019" y="71246"/>
                    <a:pt x="2274" y="143565"/>
                    <a:pt x="38635" y="201138"/>
                  </a:cubicBezTo>
                  <a:cubicBezTo>
                    <a:pt x="40656" y="204370"/>
                    <a:pt x="45504" y="201138"/>
                    <a:pt x="44292" y="197906"/>
                  </a:cubicBezTo>
                  <a:cubicBezTo>
                    <a:pt x="20253" y="135081"/>
                    <a:pt x="7930" y="73468"/>
                    <a:pt x="16212" y="6199"/>
                  </a:cubicBezTo>
                  <a:cubicBezTo>
                    <a:pt x="16818" y="-1275"/>
                    <a:pt x="6112" y="-2285"/>
                    <a:pt x="4900" y="4785"/>
                  </a:cubicBezTo>
                  <a:close/>
                </a:path>
              </a:pathLst>
            </a:custGeom>
            <a:grpFill/>
            <a:ln w="20191"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3D0DEBE4-78B8-46A2-92DA-619A0D8B0C7B}"/>
                </a:ext>
              </a:extLst>
            </p:cNvPr>
            <p:cNvSpPr/>
            <p:nvPr/>
          </p:nvSpPr>
          <p:spPr>
            <a:xfrm>
              <a:off x="1883113" y="1102531"/>
              <a:ext cx="202009" cy="141406"/>
            </a:xfrm>
            <a:custGeom>
              <a:avLst/>
              <a:gdLst>
                <a:gd name="connsiteX0" fmla="*/ 19006 w 202009"/>
                <a:gd name="connsiteY0" fmla="*/ 151341 h 141406"/>
                <a:gd name="connsiteX1" fmla="*/ 52539 w 202009"/>
                <a:gd name="connsiteY1" fmla="*/ 160027 h 141406"/>
                <a:gd name="connsiteX2" fmla="*/ 167281 w 202009"/>
                <a:gd name="connsiteY2" fmla="*/ 156189 h 141406"/>
                <a:gd name="connsiteX3" fmla="*/ 209299 w 202009"/>
                <a:gd name="connsiteY3" fmla="*/ 135180 h 141406"/>
                <a:gd name="connsiteX4" fmla="*/ 213541 w 202009"/>
                <a:gd name="connsiteY4" fmla="*/ 119423 h 141406"/>
                <a:gd name="connsiteX5" fmla="*/ 209702 w 202009"/>
                <a:gd name="connsiteY5" fmla="*/ 33367 h 141406"/>
                <a:gd name="connsiteX6" fmla="*/ 194148 w 202009"/>
                <a:gd name="connsiteY6" fmla="*/ 8722 h 141406"/>
                <a:gd name="connsiteX7" fmla="*/ 160816 w 202009"/>
                <a:gd name="connsiteY7" fmla="*/ 36 h 141406"/>
                <a:gd name="connsiteX8" fmla="*/ 46479 w 202009"/>
                <a:gd name="connsiteY8" fmla="*/ 3672 h 141406"/>
                <a:gd name="connsiteX9" fmla="*/ 4461 w 202009"/>
                <a:gd name="connsiteY9" fmla="*/ 24479 h 141406"/>
                <a:gd name="connsiteX10" fmla="*/ 17 w 202009"/>
                <a:gd name="connsiteY10" fmla="*/ 40236 h 141406"/>
                <a:gd name="connsiteX11" fmla="*/ 3249 w 202009"/>
                <a:gd name="connsiteY11" fmla="*/ 126493 h 141406"/>
                <a:gd name="connsiteX12" fmla="*/ 19006 w 202009"/>
                <a:gd name="connsiteY12" fmla="*/ 151341 h 141406"/>
                <a:gd name="connsiteX13" fmla="*/ 27086 w 202009"/>
                <a:gd name="connsiteY13" fmla="*/ 33569 h 141406"/>
                <a:gd name="connsiteX14" fmla="*/ 47489 w 202009"/>
                <a:gd name="connsiteY14" fmla="*/ 24075 h 141406"/>
                <a:gd name="connsiteX15" fmla="*/ 161826 w 202009"/>
                <a:gd name="connsiteY15" fmla="*/ 20439 h 141406"/>
                <a:gd name="connsiteX16" fmla="*/ 184855 w 202009"/>
                <a:gd name="connsiteY16" fmla="*/ 34175 h 141406"/>
                <a:gd name="connsiteX17" fmla="*/ 188492 w 202009"/>
                <a:gd name="connsiteY17" fmla="*/ 120231 h 141406"/>
                <a:gd name="connsiteX18" fmla="*/ 186875 w 202009"/>
                <a:gd name="connsiteY18" fmla="*/ 125887 h 141406"/>
                <a:gd name="connsiteX19" fmla="*/ 166675 w 202009"/>
                <a:gd name="connsiteY19" fmla="*/ 135382 h 141406"/>
                <a:gd name="connsiteX20" fmla="*/ 51933 w 202009"/>
                <a:gd name="connsiteY20" fmla="*/ 139220 h 141406"/>
                <a:gd name="connsiteX21" fmla="*/ 28904 w 202009"/>
                <a:gd name="connsiteY21" fmla="*/ 125483 h 141406"/>
                <a:gd name="connsiteX22" fmla="*/ 25672 w 202009"/>
                <a:gd name="connsiteY22" fmla="*/ 39226 h 141406"/>
                <a:gd name="connsiteX23" fmla="*/ 27086 w 202009"/>
                <a:gd name="connsiteY23" fmla="*/ 33569 h 141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2009" h="141406">
                  <a:moveTo>
                    <a:pt x="19006" y="151341"/>
                  </a:moveTo>
                  <a:cubicBezTo>
                    <a:pt x="28298" y="157401"/>
                    <a:pt x="40217" y="160431"/>
                    <a:pt x="52539" y="160027"/>
                  </a:cubicBezTo>
                  <a:lnTo>
                    <a:pt x="167281" y="156189"/>
                  </a:lnTo>
                  <a:cubicBezTo>
                    <a:pt x="185663" y="155583"/>
                    <a:pt x="201622" y="147502"/>
                    <a:pt x="209299" y="135180"/>
                  </a:cubicBezTo>
                  <a:cubicBezTo>
                    <a:pt x="212329" y="130130"/>
                    <a:pt x="213743" y="124877"/>
                    <a:pt x="213541" y="119423"/>
                  </a:cubicBezTo>
                  <a:lnTo>
                    <a:pt x="209702" y="33367"/>
                  </a:lnTo>
                  <a:cubicBezTo>
                    <a:pt x="209299" y="23671"/>
                    <a:pt x="203844" y="14984"/>
                    <a:pt x="194148" y="8722"/>
                  </a:cubicBezTo>
                  <a:cubicBezTo>
                    <a:pt x="185057" y="2662"/>
                    <a:pt x="173139" y="-368"/>
                    <a:pt x="160816" y="36"/>
                  </a:cubicBezTo>
                  <a:lnTo>
                    <a:pt x="46479" y="3672"/>
                  </a:lnTo>
                  <a:cubicBezTo>
                    <a:pt x="28096" y="4278"/>
                    <a:pt x="12137" y="12156"/>
                    <a:pt x="4461" y="24479"/>
                  </a:cubicBezTo>
                  <a:cubicBezTo>
                    <a:pt x="1431" y="29529"/>
                    <a:pt x="-185" y="34781"/>
                    <a:pt x="17" y="40236"/>
                  </a:cubicBezTo>
                  <a:lnTo>
                    <a:pt x="3249" y="126493"/>
                  </a:lnTo>
                  <a:cubicBezTo>
                    <a:pt x="3653" y="135988"/>
                    <a:pt x="9309" y="144876"/>
                    <a:pt x="19006" y="151341"/>
                  </a:cubicBezTo>
                  <a:close/>
                  <a:moveTo>
                    <a:pt x="27086" y="33569"/>
                  </a:moveTo>
                  <a:cubicBezTo>
                    <a:pt x="30520" y="28115"/>
                    <a:pt x="38399" y="24277"/>
                    <a:pt x="47489" y="24075"/>
                  </a:cubicBezTo>
                  <a:lnTo>
                    <a:pt x="161826" y="20439"/>
                  </a:lnTo>
                  <a:cubicBezTo>
                    <a:pt x="173947" y="20035"/>
                    <a:pt x="184451" y="26297"/>
                    <a:pt x="184855" y="34175"/>
                  </a:cubicBezTo>
                  <a:lnTo>
                    <a:pt x="188492" y="120231"/>
                  </a:lnTo>
                  <a:cubicBezTo>
                    <a:pt x="188492" y="122251"/>
                    <a:pt x="188087" y="124069"/>
                    <a:pt x="186875" y="125887"/>
                  </a:cubicBezTo>
                  <a:cubicBezTo>
                    <a:pt x="183441" y="131342"/>
                    <a:pt x="175563" y="135180"/>
                    <a:pt x="166675" y="135382"/>
                  </a:cubicBezTo>
                  <a:lnTo>
                    <a:pt x="51933" y="139220"/>
                  </a:lnTo>
                  <a:cubicBezTo>
                    <a:pt x="39813" y="139624"/>
                    <a:pt x="29106" y="133362"/>
                    <a:pt x="28904" y="125483"/>
                  </a:cubicBezTo>
                  <a:lnTo>
                    <a:pt x="25672" y="39226"/>
                  </a:lnTo>
                  <a:cubicBezTo>
                    <a:pt x="25470" y="37407"/>
                    <a:pt x="25874" y="35387"/>
                    <a:pt x="27086" y="33569"/>
                  </a:cubicBezTo>
                  <a:close/>
                </a:path>
              </a:pathLst>
            </a:custGeom>
            <a:grpFill/>
            <a:ln w="20191"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CEB32A9A-E2E5-4433-9EA4-D4E87B0667FC}"/>
                </a:ext>
              </a:extLst>
            </p:cNvPr>
            <p:cNvSpPr/>
            <p:nvPr/>
          </p:nvSpPr>
          <p:spPr>
            <a:xfrm>
              <a:off x="1951391" y="2518731"/>
              <a:ext cx="303014" cy="161607"/>
            </a:xfrm>
            <a:custGeom>
              <a:avLst/>
              <a:gdLst>
                <a:gd name="connsiteX0" fmla="*/ 54965 w 303013"/>
                <a:gd name="connsiteY0" fmla="*/ 176274 h 161607"/>
                <a:gd name="connsiteX1" fmla="*/ 174353 w 303013"/>
                <a:gd name="connsiteY1" fmla="*/ 169608 h 161607"/>
                <a:gd name="connsiteX2" fmla="*/ 217987 w 303013"/>
                <a:gd name="connsiteY2" fmla="*/ 145973 h 161607"/>
                <a:gd name="connsiteX3" fmla="*/ 222431 w 303013"/>
                <a:gd name="connsiteY3" fmla="*/ 128802 h 161607"/>
                <a:gd name="connsiteX4" fmla="*/ 219199 w 303013"/>
                <a:gd name="connsiteY4" fmla="*/ 53251 h 161607"/>
                <a:gd name="connsiteX5" fmla="*/ 264449 w 303013"/>
                <a:gd name="connsiteY5" fmla="*/ 98703 h 161607"/>
                <a:gd name="connsiteX6" fmla="*/ 309093 w 303013"/>
                <a:gd name="connsiteY6" fmla="*/ 136074 h 161607"/>
                <a:gd name="connsiteX7" fmla="*/ 317174 w 303013"/>
                <a:gd name="connsiteY7" fmla="*/ 129812 h 161607"/>
                <a:gd name="connsiteX8" fmla="*/ 279600 w 303013"/>
                <a:gd name="connsiteY8" fmla="*/ 89814 h 161607"/>
                <a:gd name="connsiteX9" fmla="*/ 226673 w 303013"/>
                <a:gd name="connsiteY9" fmla="*/ 44160 h 161607"/>
                <a:gd name="connsiteX10" fmla="*/ 218997 w 303013"/>
                <a:gd name="connsiteY10" fmla="*/ 44362 h 161607"/>
                <a:gd name="connsiteX11" fmla="*/ 218593 w 303013"/>
                <a:gd name="connsiteY11" fmla="*/ 35272 h 161607"/>
                <a:gd name="connsiteX12" fmla="*/ 202230 w 303013"/>
                <a:gd name="connsiteY12" fmla="*/ 8809 h 161607"/>
                <a:gd name="connsiteX13" fmla="*/ 167485 w 303013"/>
                <a:gd name="connsiteY13" fmla="*/ 122 h 161607"/>
                <a:gd name="connsiteX14" fmla="*/ 48299 w 303013"/>
                <a:gd name="connsiteY14" fmla="*/ 6384 h 161607"/>
                <a:gd name="connsiteX15" fmla="*/ 4463 w 303013"/>
                <a:gd name="connsiteY15" fmla="*/ 29818 h 161607"/>
                <a:gd name="connsiteX16" fmla="*/ 19 w 303013"/>
                <a:gd name="connsiteY16" fmla="*/ 46988 h 161607"/>
                <a:gd name="connsiteX17" fmla="*/ 3453 w 303013"/>
                <a:gd name="connsiteY17" fmla="*/ 140721 h 161607"/>
                <a:gd name="connsiteX18" fmla="*/ 54965 w 303013"/>
                <a:gd name="connsiteY18" fmla="*/ 176274 h 161607"/>
                <a:gd name="connsiteX19" fmla="*/ 28098 w 303013"/>
                <a:gd name="connsiteY19" fmla="*/ 39312 h 161607"/>
                <a:gd name="connsiteX20" fmla="*/ 49309 w 303013"/>
                <a:gd name="connsiteY20" fmla="*/ 28605 h 161607"/>
                <a:gd name="connsiteX21" fmla="*/ 168293 w 303013"/>
                <a:gd name="connsiteY21" fmla="*/ 22141 h 161607"/>
                <a:gd name="connsiteX22" fmla="*/ 192332 w 303013"/>
                <a:gd name="connsiteY22" fmla="*/ 36484 h 161607"/>
                <a:gd name="connsiteX23" fmla="*/ 196372 w 303013"/>
                <a:gd name="connsiteY23" fmla="*/ 129812 h 161607"/>
                <a:gd name="connsiteX24" fmla="*/ 194756 w 303013"/>
                <a:gd name="connsiteY24" fmla="*/ 136074 h 161607"/>
                <a:gd name="connsiteX25" fmla="*/ 173747 w 303013"/>
                <a:gd name="connsiteY25" fmla="*/ 146983 h 161607"/>
                <a:gd name="connsiteX26" fmla="*/ 54359 w 303013"/>
                <a:gd name="connsiteY26" fmla="*/ 153649 h 161607"/>
                <a:gd name="connsiteX27" fmla="*/ 30320 w 303013"/>
                <a:gd name="connsiteY27" fmla="*/ 139105 h 161607"/>
                <a:gd name="connsiteX28" fmla="*/ 26684 w 303013"/>
                <a:gd name="connsiteY28" fmla="*/ 45372 h 161607"/>
                <a:gd name="connsiteX29" fmla="*/ 28098 w 303013"/>
                <a:gd name="connsiteY29" fmla="*/ 39312 h 16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03013" h="161607">
                  <a:moveTo>
                    <a:pt x="54965" y="176274"/>
                  </a:moveTo>
                  <a:lnTo>
                    <a:pt x="174353" y="169608"/>
                  </a:lnTo>
                  <a:cubicBezTo>
                    <a:pt x="193342" y="168598"/>
                    <a:pt x="210109" y="159508"/>
                    <a:pt x="217987" y="145973"/>
                  </a:cubicBezTo>
                  <a:cubicBezTo>
                    <a:pt x="221219" y="140519"/>
                    <a:pt x="222633" y="134660"/>
                    <a:pt x="222431" y="128802"/>
                  </a:cubicBezTo>
                  <a:lnTo>
                    <a:pt x="219199" y="53251"/>
                  </a:lnTo>
                  <a:cubicBezTo>
                    <a:pt x="234350" y="68199"/>
                    <a:pt x="249096" y="83754"/>
                    <a:pt x="264449" y="98703"/>
                  </a:cubicBezTo>
                  <a:cubicBezTo>
                    <a:pt x="277782" y="111833"/>
                    <a:pt x="290912" y="129206"/>
                    <a:pt x="309093" y="136074"/>
                  </a:cubicBezTo>
                  <a:cubicBezTo>
                    <a:pt x="312931" y="137489"/>
                    <a:pt x="319194" y="134458"/>
                    <a:pt x="317174" y="129812"/>
                  </a:cubicBezTo>
                  <a:cubicBezTo>
                    <a:pt x="309699" y="113045"/>
                    <a:pt x="293336" y="102137"/>
                    <a:pt x="279600" y="89814"/>
                  </a:cubicBezTo>
                  <a:cubicBezTo>
                    <a:pt x="262227" y="74260"/>
                    <a:pt x="244248" y="59513"/>
                    <a:pt x="226673" y="44160"/>
                  </a:cubicBezTo>
                  <a:cubicBezTo>
                    <a:pt x="224047" y="41938"/>
                    <a:pt x="221017" y="42544"/>
                    <a:pt x="218997" y="44362"/>
                  </a:cubicBezTo>
                  <a:lnTo>
                    <a:pt x="218593" y="35272"/>
                  </a:lnTo>
                  <a:cubicBezTo>
                    <a:pt x="218189" y="24767"/>
                    <a:pt x="212331" y="15475"/>
                    <a:pt x="202230" y="8809"/>
                  </a:cubicBezTo>
                  <a:cubicBezTo>
                    <a:pt x="192736" y="2546"/>
                    <a:pt x="180413" y="-686"/>
                    <a:pt x="167485" y="122"/>
                  </a:cubicBezTo>
                  <a:lnTo>
                    <a:pt x="48299" y="6384"/>
                  </a:lnTo>
                  <a:cubicBezTo>
                    <a:pt x="29310" y="7395"/>
                    <a:pt x="12544" y="16485"/>
                    <a:pt x="4463" y="29818"/>
                  </a:cubicBezTo>
                  <a:cubicBezTo>
                    <a:pt x="1231" y="35272"/>
                    <a:pt x="-183" y="41130"/>
                    <a:pt x="19" y="46988"/>
                  </a:cubicBezTo>
                  <a:lnTo>
                    <a:pt x="3453" y="140721"/>
                  </a:lnTo>
                  <a:cubicBezTo>
                    <a:pt x="4463" y="161932"/>
                    <a:pt x="27492" y="177688"/>
                    <a:pt x="54965" y="176274"/>
                  </a:cubicBezTo>
                  <a:close/>
                  <a:moveTo>
                    <a:pt x="28098" y="39312"/>
                  </a:moveTo>
                  <a:cubicBezTo>
                    <a:pt x="31734" y="33252"/>
                    <a:pt x="40017" y="29010"/>
                    <a:pt x="49309" y="28605"/>
                  </a:cubicBezTo>
                  <a:lnTo>
                    <a:pt x="168293" y="22141"/>
                  </a:lnTo>
                  <a:cubicBezTo>
                    <a:pt x="180817" y="21535"/>
                    <a:pt x="191928" y="27999"/>
                    <a:pt x="192332" y="36484"/>
                  </a:cubicBezTo>
                  <a:lnTo>
                    <a:pt x="196372" y="129812"/>
                  </a:lnTo>
                  <a:cubicBezTo>
                    <a:pt x="196372" y="131832"/>
                    <a:pt x="195968" y="134054"/>
                    <a:pt x="194756" y="136074"/>
                  </a:cubicBezTo>
                  <a:cubicBezTo>
                    <a:pt x="191322" y="142135"/>
                    <a:pt x="183039" y="146377"/>
                    <a:pt x="173747" y="146983"/>
                  </a:cubicBezTo>
                  <a:lnTo>
                    <a:pt x="54359" y="153649"/>
                  </a:lnTo>
                  <a:cubicBezTo>
                    <a:pt x="41633" y="154457"/>
                    <a:pt x="30522" y="147791"/>
                    <a:pt x="30320" y="139105"/>
                  </a:cubicBezTo>
                  <a:lnTo>
                    <a:pt x="26684" y="45372"/>
                  </a:lnTo>
                  <a:cubicBezTo>
                    <a:pt x="26482" y="43554"/>
                    <a:pt x="26886" y="41332"/>
                    <a:pt x="28098" y="39312"/>
                  </a:cubicBezTo>
                  <a:close/>
                </a:path>
              </a:pathLst>
            </a:custGeom>
            <a:grpFill/>
            <a:ln w="20191"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A0077223-28FA-498C-AAB4-BC259D962380}"/>
                </a:ext>
              </a:extLst>
            </p:cNvPr>
            <p:cNvSpPr/>
            <p:nvPr/>
          </p:nvSpPr>
          <p:spPr>
            <a:xfrm>
              <a:off x="1960279" y="2703974"/>
              <a:ext cx="222210" cy="161607"/>
            </a:xfrm>
            <a:custGeom>
              <a:avLst/>
              <a:gdLst>
                <a:gd name="connsiteX0" fmla="*/ 203038 w 222210"/>
                <a:gd name="connsiteY0" fmla="*/ 8808 h 161607"/>
                <a:gd name="connsiteX1" fmla="*/ 168091 w 222210"/>
                <a:gd name="connsiteY1" fmla="*/ 122 h 161607"/>
                <a:gd name="connsiteX2" fmla="*/ 48501 w 222210"/>
                <a:gd name="connsiteY2" fmla="*/ 6789 h 161607"/>
                <a:gd name="connsiteX3" fmla="*/ 4463 w 222210"/>
                <a:gd name="connsiteY3" fmla="*/ 30625 h 161607"/>
                <a:gd name="connsiteX4" fmla="*/ 19 w 222210"/>
                <a:gd name="connsiteY4" fmla="*/ 47998 h 161607"/>
                <a:gd name="connsiteX5" fmla="*/ 3655 w 222210"/>
                <a:gd name="connsiteY5" fmla="*/ 142741 h 161607"/>
                <a:gd name="connsiteX6" fmla="*/ 55369 w 222210"/>
                <a:gd name="connsiteY6" fmla="*/ 178496 h 161607"/>
                <a:gd name="connsiteX7" fmla="*/ 175363 w 222210"/>
                <a:gd name="connsiteY7" fmla="*/ 171426 h 161607"/>
                <a:gd name="connsiteX8" fmla="*/ 219199 w 222210"/>
                <a:gd name="connsiteY8" fmla="*/ 147387 h 161607"/>
                <a:gd name="connsiteX9" fmla="*/ 223643 w 222210"/>
                <a:gd name="connsiteY9" fmla="*/ 130014 h 161607"/>
                <a:gd name="connsiteX10" fmla="*/ 219603 w 222210"/>
                <a:gd name="connsiteY10" fmla="*/ 35676 h 161607"/>
                <a:gd name="connsiteX11" fmla="*/ 203038 w 222210"/>
                <a:gd name="connsiteY11" fmla="*/ 8808 h 161607"/>
                <a:gd name="connsiteX12" fmla="*/ 195564 w 222210"/>
                <a:gd name="connsiteY12" fmla="*/ 137690 h 161607"/>
                <a:gd name="connsiteX13" fmla="*/ 174353 w 222210"/>
                <a:gd name="connsiteY13" fmla="*/ 148801 h 161607"/>
                <a:gd name="connsiteX14" fmla="*/ 54359 w 222210"/>
                <a:gd name="connsiteY14" fmla="*/ 155871 h 161607"/>
                <a:gd name="connsiteX15" fmla="*/ 36785 w 222210"/>
                <a:gd name="connsiteY15" fmla="*/ 151629 h 161607"/>
                <a:gd name="connsiteX16" fmla="*/ 30118 w 222210"/>
                <a:gd name="connsiteY16" fmla="*/ 141327 h 161607"/>
                <a:gd name="connsiteX17" fmla="*/ 26482 w 222210"/>
                <a:gd name="connsiteY17" fmla="*/ 46786 h 161607"/>
                <a:gd name="connsiteX18" fmla="*/ 28098 w 222210"/>
                <a:gd name="connsiteY18" fmla="*/ 40524 h 161607"/>
                <a:gd name="connsiteX19" fmla="*/ 49309 w 222210"/>
                <a:gd name="connsiteY19" fmla="*/ 29616 h 161607"/>
                <a:gd name="connsiteX20" fmla="*/ 168899 w 222210"/>
                <a:gd name="connsiteY20" fmla="*/ 22747 h 161607"/>
                <a:gd name="connsiteX21" fmla="*/ 186271 w 222210"/>
                <a:gd name="connsiteY21" fmla="*/ 26989 h 161607"/>
                <a:gd name="connsiteX22" fmla="*/ 192938 w 222210"/>
                <a:gd name="connsiteY22" fmla="*/ 37292 h 161607"/>
                <a:gd name="connsiteX23" fmla="*/ 196978 w 222210"/>
                <a:gd name="connsiteY23" fmla="*/ 131630 h 161607"/>
                <a:gd name="connsiteX24" fmla="*/ 195564 w 222210"/>
                <a:gd name="connsiteY24" fmla="*/ 137690 h 16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2210" h="161607">
                  <a:moveTo>
                    <a:pt x="203038" y="8808"/>
                  </a:moveTo>
                  <a:cubicBezTo>
                    <a:pt x="193342" y="2546"/>
                    <a:pt x="181019" y="-686"/>
                    <a:pt x="168091" y="122"/>
                  </a:cubicBezTo>
                  <a:lnTo>
                    <a:pt x="48501" y="6789"/>
                  </a:lnTo>
                  <a:cubicBezTo>
                    <a:pt x="29310" y="7799"/>
                    <a:pt x="12544" y="17091"/>
                    <a:pt x="4463" y="30625"/>
                  </a:cubicBezTo>
                  <a:cubicBezTo>
                    <a:pt x="1231" y="36080"/>
                    <a:pt x="-183" y="41938"/>
                    <a:pt x="19" y="47998"/>
                  </a:cubicBezTo>
                  <a:lnTo>
                    <a:pt x="3655" y="142741"/>
                  </a:lnTo>
                  <a:cubicBezTo>
                    <a:pt x="4463" y="164154"/>
                    <a:pt x="27694" y="180113"/>
                    <a:pt x="55369" y="178496"/>
                  </a:cubicBezTo>
                  <a:lnTo>
                    <a:pt x="175363" y="171426"/>
                  </a:lnTo>
                  <a:cubicBezTo>
                    <a:pt x="194554" y="170214"/>
                    <a:pt x="211321" y="161124"/>
                    <a:pt x="219199" y="147387"/>
                  </a:cubicBezTo>
                  <a:cubicBezTo>
                    <a:pt x="222431" y="141933"/>
                    <a:pt x="223845" y="135872"/>
                    <a:pt x="223643" y="130014"/>
                  </a:cubicBezTo>
                  <a:lnTo>
                    <a:pt x="219603" y="35676"/>
                  </a:lnTo>
                  <a:cubicBezTo>
                    <a:pt x="218997" y="24969"/>
                    <a:pt x="213139" y="15475"/>
                    <a:pt x="203038" y="8808"/>
                  </a:cubicBezTo>
                  <a:close/>
                  <a:moveTo>
                    <a:pt x="195564" y="137690"/>
                  </a:moveTo>
                  <a:cubicBezTo>
                    <a:pt x="192130" y="143751"/>
                    <a:pt x="183645" y="148195"/>
                    <a:pt x="174353" y="148801"/>
                  </a:cubicBezTo>
                  <a:lnTo>
                    <a:pt x="54359" y="155871"/>
                  </a:lnTo>
                  <a:cubicBezTo>
                    <a:pt x="47693" y="156275"/>
                    <a:pt x="41431" y="154861"/>
                    <a:pt x="36785" y="151629"/>
                  </a:cubicBezTo>
                  <a:cubicBezTo>
                    <a:pt x="32542" y="148801"/>
                    <a:pt x="30320" y="145165"/>
                    <a:pt x="30118" y="141327"/>
                  </a:cubicBezTo>
                  <a:lnTo>
                    <a:pt x="26482" y="46786"/>
                  </a:lnTo>
                  <a:cubicBezTo>
                    <a:pt x="26482" y="44564"/>
                    <a:pt x="26886" y="42544"/>
                    <a:pt x="28098" y="40524"/>
                  </a:cubicBezTo>
                  <a:cubicBezTo>
                    <a:pt x="31734" y="34464"/>
                    <a:pt x="40017" y="30019"/>
                    <a:pt x="49309" y="29616"/>
                  </a:cubicBezTo>
                  <a:lnTo>
                    <a:pt x="168899" y="22747"/>
                  </a:lnTo>
                  <a:cubicBezTo>
                    <a:pt x="175363" y="22343"/>
                    <a:pt x="181625" y="23757"/>
                    <a:pt x="186271" y="26989"/>
                  </a:cubicBezTo>
                  <a:cubicBezTo>
                    <a:pt x="190312" y="29818"/>
                    <a:pt x="192736" y="33454"/>
                    <a:pt x="192938" y="37292"/>
                  </a:cubicBezTo>
                  <a:lnTo>
                    <a:pt x="196978" y="131630"/>
                  </a:lnTo>
                  <a:cubicBezTo>
                    <a:pt x="197382" y="133650"/>
                    <a:pt x="196776" y="135671"/>
                    <a:pt x="195564" y="137690"/>
                  </a:cubicBezTo>
                  <a:close/>
                </a:path>
              </a:pathLst>
            </a:custGeom>
            <a:grpFill/>
            <a:ln w="20191"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2BA61508-A1EB-43F6-BD07-ED6F16995762}"/>
                </a:ext>
              </a:extLst>
            </p:cNvPr>
            <p:cNvSpPr/>
            <p:nvPr/>
          </p:nvSpPr>
          <p:spPr>
            <a:xfrm>
              <a:off x="1659696" y="895885"/>
              <a:ext cx="202009" cy="181808"/>
            </a:xfrm>
            <a:custGeom>
              <a:avLst/>
              <a:gdLst>
                <a:gd name="connsiteX0" fmla="*/ 160812 w 202009"/>
                <a:gd name="connsiteY0" fmla="*/ 26 h 181808"/>
                <a:gd name="connsiteX1" fmla="*/ 46475 w 202009"/>
                <a:gd name="connsiteY1" fmla="*/ 3258 h 181808"/>
                <a:gd name="connsiteX2" fmla="*/ 6275 w 202009"/>
                <a:gd name="connsiteY2" fmla="*/ 24873 h 181808"/>
                <a:gd name="connsiteX3" fmla="*/ 13 w 202009"/>
                <a:gd name="connsiteY3" fmla="*/ 47094 h 181808"/>
                <a:gd name="connsiteX4" fmla="*/ 3447 w 202009"/>
                <a:gd name="connsiteY4" fmla="*/ 155977 h 181808"/>
                <a:gd name="connsiteX5" fmla="*/ 52737 w 202009"/>
                <a:gd name="connsiteY5" fmla="*/ 197389 h 181808"/>
                <a:gd name="connsiteX6" fmla="*/ 167680 w 202009"/>
                <a:gd name="connsiteY6" fmla="*/ 193753 h 181808"/>
                <a:gd name="connsiteX7" fmla="*/ 207880 w 202009"/>
                <a:gd name="connsiteY7" fmla="*/ 171734 h 181808"/>
                <a:gd name="connsiteX8" fmla="*/ 213940 w 202009"/>
                <a:gd name="connsiteY8" fmla="*/ 149513 h 181808"/>
                <a:gd name="connsiteX9" fmla="*/ 209900 w 202009"/>
                <a:gd name="connsiteY9" fmla="*/ 41034 h 181808"/>
                <a:gd name="connsiteX10" fmla="*/ 160812 w 202009"/>
                <a:gd name="connsiteY10" fmla="*/ 26 h 181808"/>
                <a:gd name="connsiteX11" fmla="*/ 185659 w 202009"/>
                <a:gd name="connsiteY11" fmla="*/ 160623 h 181808"/>
                <a:gd name="connsiteX12" fmla="*/ 166670 w 202009"/>
                <a:gd name="connsiteY12" fmla="*/ 170926 h 181808"/>
                <a:gd name="connsiteX13" fmla="*/ 51727 w 202009"/>
                <a:gd name="connsiteY13" fmla="*/ 174360 h 181808"/>
                <a:gd name="connsiteX14" fmla="*/ 35566 w 202009"/>
                <a:gd name="connsiteY14" fmla="*/ 168905 h 181808"/>
                <a:gd name="connsiteX15" fmla="*/ 28496 w 202009"/>
                <a:gd name="connsiteY15" fmla="*/ 154765 h 181808"/>
                <a:gd name="connsiteX16" fmla="*/ 25062 w 202009"/>
                <a:gd name="connsiteY16" fmla="*/ 45882 h 181808"/>
                <a:gd name="connsiteX17" fmla="*/ 27890 w 202009"/>
                <a:gd name="connsiteY17" fmla="*/ 35377 h 181808"/>
                <a:gd name="connsiteX18" fmla="*/ 46879 w 202009"/>
                <a:gd name="connsiteY18" fmla="*/ 25075 h 181808"/>
                <a:gd name="connsiteX19" fmla="*/ 161216 w 202009"/>
                <a:gd name="connsiteY19" fmla="*/ 21843 h 181808"/>
                <a:gd name="connsiteX20" fmla="*/ 177175 w 202009"/>
                <a:gd name="connsiteY20" fmla="*/ 27297 h 181808"/>
                <a:gd name="connsiteX21" fmla="*/ 184245 w 202009"/>
                <a:gd name="connsiteY21" fmla="*/ 41236 h 181808"/>
                <a:gd name="connsiteX22" fmla="*/ 188083 w 202009"/>
                <a:gd name="connsiteY22" fmla="*/ 149917 h 181808"/>
                <a:gd name="connsiteX23" fmla="*/ 185659 w 202009"/>
                <a:gd name="connsiteY23" fmla="*/ 160623 h 18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2009" h="181808">
                  <a:moveTo>
                    <a:pt x="160812" y="26"/>
                  </a:moveTo>
                  <a:lnTo>
                    <a:pt x="46475" y="3258"/>
                  </a:lnTo>
                  <a:cubicBezTo>
                    <a:pt x="29910" y="3662"/>
                    <a:pt x="14557" y="11944"/>
                    <a:pt x="6275" y="24873"/>
                  </a:cubicBezTo>
                  <a:cubicBezTo>
                    <a:pt x="2033" y="31539"/>
                    <a:pt x="-189" y="39215"/>
                    <a:pt x="13" y="47094"/>
                  </a:cubicBezTo>
                  <a:lnTo>
                    <a:pt x="3447" y="155977"/>
                  </a:lnTo>
                  <a:cubicBezTo>
                    <a:pt x="4255" y="179612"/>
                    <a:pt x="26274" y="198197"/>
                    <a:pt x="52737" y="197389"/>
                  </a:cubicBezTo>
                  <a:lnTo>
                    <a:pt x="167680" y="193753"/>
                  </a:lnTo>
                  <a:cubicBezTo>
                    <a:pt x="184245" y="193147"/>
                    <a:pt x="199598" y="184864"/>
                    <a:pt x="207880" y="171734"/>
                  </a:cubicBezTo>
                  <a:cubicBezTo>
                    <a:pt x="212122" y="164865"/>
                    <a:pt x="214142" y="157189"/>
                    <a:pt x="213940" y="149513"/>
                  </a:cubicBezTo>
                  <a:lnTo>
                    <a:pt x="209900" y="41034"/>
                  </a:lnTo>
                  <a:cubicBezTo>
                    <a:pt x="208890" y="17601"/>
                    <a:pt x="186871" y="-782"/>
                    <a:pt x="160812" y="26"/>
                  </a:cubicBezTo>
                  <a:close/>
                  <a:moveTo>
                    <a:pt x="185659" y="160623"/>
                  </a:moveTo>
                  <a:cubicBezTo>
                    <a:pt x="181821" y="166885"/>
                    <a:pt x="174751" y="170723"/>
                    <a:pt x="166670" y="170926"/>
                  </a:cubicBezTo>
                  <a:lnTo>
                    <a:pt x="51727" y="174360"/>
                  </a:lnTo>
                  <a:cubicBezTo>
                    <a:pt x="45667" y="174562"/>
                    <a:pt x="40010" y="172542"/>
                    <a:pt x="35566" y="168905"/>
                  </a:cubicBezTo>
                  <a:cubicBezTo>
                    <a:pt x="31122" y="165269"/>
                    <a:pt x="28698" y="160219"/>
                    <a:pt x="28496" y="154765"/>
                  </a:cubicBezTo>
                  <a:lnTo>
                    <a:pt x="25062" y="45882"/>
                  </a:lnTo>
                  <a:cubicBezTo>
                    <a:pt x="24860" y="42246"/>
                    <a:pt x="25870" y="38609"/>
                    <a:pt x="27890" y="35377"/>
                  </a:cubicBezTo>
                  <a:cubicBezTo>
                    <a:pt x="31728" y="29115"/>
                    <a:pt x="39000" y="25479"/>
                    <a:pt x="46879" y="25075"/>
                  </a:cubicBezTo>
                  <a:lnTo>
                    <a:pt x="161216" y="21843"/>
                  </a:lnTo>
                  <a:cubicBezTo>
                    <a:pt x="167074" y="21641"/>
                    <a:pt x="172933" y="23661"/>
                    <a:pt x="177175" y="27297"/>
                  </a:cubicBezTo>
                  <a:cubicBezTo>
                    <a:pt x="181619" y="30933"/>
                    <a:pt x="184043" y="35983"/>
                    <a:pt x="184245" y="41236"/>
                  </a:cubicBezTo>
                  <a:lnTo>
                    <a:pt x="188083" y="149917"/>
                  </a:lnTo>
                  <a:cubicBezTo>
                    <a:pt x="188689" y="153957"/>
                    <a:pt x="187679" y="157593"/>
                    <a:pt x="185659" y="160623"/>
                  </a:cubicBezTo>
                  <a:close/>
                </a:path>
              </a:pathLst>
            </a:custGeom>
            <a:grpFill/>
            <a:ln w="20191"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F544EF2D-49ED-4E65-9B62-D3776D9C81D1}"/>
                </a:ext>
              </a:extLst>
            </p:cNvPr>
            <p:cNvSpPr/>
            <p:nvPr/>
          </p:nvSpPr>
          <p:spPr>
            <a:xfrm>
              <a:off x="1965937" y="2902964"/>
              <a:ext cx="404019" cy="343416"/>
            </a:xfrm>
            <a:custGeom>
              <a:avLst/>
              <a:gdLst>
                <a:gd name="connsiteX0" fmla="*/ 169099 w 404018"/>
                <a:gd name="connsiteY0" fmla="*/ 111 h 343415"/>
                <a:gd name="connsiteX1" fmla="*/ 48903 w 404018"/>
                <a:gd name="connsiteY1" fmla="*/ 7384 h 343415"/>
                <a:gd name="connsiteX2" fmla="*/ 4663 w 404018"/>
                <a:gd name="connsiteY2" fmla="*/ 31625 h 343415"/>
                <a:gd name="connsiteX3" fmla="*/ 17 w 404018"/>
                <a:gd name="connsiteY3" fmla="*/ 49200 h 343415"/>
                <a:gd name="connsiteX4" fmla="*/ 3653 w 404018"/>
                <a:gd name="connsiteY4" fmla="*/ 144952 h 343415"/>
                <a:gd name="connsiteX5" fmla="*/ 20218 w 404018"/>
                <a:gd name="connsiteY5" fmla="*/ 172223 h 343415"/>
                <a:gd name="connsiteX6" fmla="*/ 55569 w 404018"/>
                <a:gd name="connsiteY6" fmla="*/ 180910 h 343415"/>
                <a:gd name="connsiteX7" fmla="*/ 176371 w 404018"/>
                <a:gd name="connsiteY7" fmla="*/ 173435 h 343415"/>
                <a:gd name="connsiteX8" fmla="*/ 220409 w 404018"/>
                <a:gd name="connsiteY8" fmla="*/ 148992 h 343415"/>
                <a:gd name="connsiteX9" fmla="*/ 224045 w 404018"/>
                <a:gd name="connsiteY9" fmla="*/ 138690 h 343415"/>
                <a:gd name="connsiteX10" fmla="*/ 240812 w 404018"/>
                <a:gd name="connsiteY10" fmla="*/ 157678 h 343415"/>
                <a:gd name="connsiteX11" fmla="*/ 232934 w 404018"/>
                <a:gd name="connsiteY11" fmla="*/ 168183 h 343415"/>
                <a:gd name="connsiteX12" fmla="*/ 309091 w 404018"/>
                <a:gd name="connsiteY12" fmla="*/ 261511 h 343415"/>
                <a:gd name="connsiteX13" fmla="*/ 383026 w 404018"/>
                <a:gd name="connsiteY13" fmla="*/ 344739 h 343415"/>
                <a:gd name="connsiteX14" fmla="*/ 391107 w 404018"/>
                <a:gd name="connsiteY14" fmla="*/ 339689 h 343415"/>
                <a:gd name="connsiteX15" fmla="*/ 362017 w 404018"/>
                <a:gd name="connsiteY15" fmla="*/ 295853 h 343415"/>
                <a:gd name="connsiteX16" fmla="*/ 395753 w 404018"/>
                <a:gd name="connsiteY16" fmla="*/ 327366 h 343415"/>
                <a:gd name="connsiteX17" fmla="*/ 404843 w 404018"/>
                <a:gd name="connsiteY17" fmla="*/ 320296 h 343415"/>
                <a:gd name="connsiteX18" fmla="*/ 317979 w 404018"/>
                <a:gd name="connsiteY18" fmla="*/ 219897 h 343415"/>
                <a:gd name="connsiteX19" fmla="*/ 224045 w 404018"/>
                <a:gd name="connsiteY19" fmla="*/ 117681 h 343415"/>
                <a:gd name="connsiteX20" fmla="*/ 223237 w 404018"/>
                <a:gd name="connsiteY20" fmla="*/ 100106 h 343415"/>
                <a:gd name="connsiteX21" fmla="*/ 306667 w 404018"/>
                <a:gd name="connsiteY21" fmla="*/ 187778 h 343415"/>
                <a:gd name="connsiteX22" fmla="*/ 396965 w 404018"/>
                <a:gd name="connsiteY22" fmla="*/ 276864 h 343415"/>
                <a:gd name="connsiteX23" fmla="*/ 405046 w 404018"/>
                <a:gd name="connsiteY23" fmla="*/ 270602 h 343415"/>
                <a:gd name="connsiteX24" fmla="*/ 322222 w 404018"/>
                <a:gd name="connsiteY24" fmla="*/ 180304 h 343415"/>
                <a:gd name="connsiteX25" fmla="*/ 229701 w 404018"/>
                <a:gd name="connsiteY25" fmla="*/ 85965 h 343415"/>
                <a:gd name="connsiteX26" fmla="*/ 222631 w 404018"/>
                <a:gd name="connsiteY26" fmla="*/ 84349 h 343415"/>
                <a:gd name="connsiteX27" fmla="*/ 220409 w 404018"/>
                <a:gd name="connsiteY27" fmla="*/ 35463 h 343415"/>
                <a:gd name="connsiteX28" fmla="*/ 169099 w 404018"/>
                <a:gd name="connsiteY28" fmla="*/ 111 h 343415"/>
                <a:gd name="connsiteX29" fmla="*/ 196774 w 404018"/>
                <a:gd name="connsiteY29" fmla="*/ 139296 h 343415"/>
                <a:gd name="connsiteX30" fmla="*/ 175563 w 404018"/>
                <a:gd name="connsiteY30" fmla="*/ 150406 h 343415"/>
                <a:gd name="connsiteX31" fmla="*/ 54963 w 404018"/>
                <a:gd name="connsiteY31" fmla="*/ 157881 h 343415"/>
                <a:gd name="connsiteX32" fmla="*/ 30520 w 404018"/>
                <a:gd name="connsiteY32" fmla="*/ 143134 h 343415"/>
                <a:gd name="connsiteX33" fmla="*/ 26884 w 404018"/>
                <a:gd name="connsiteY33" fmla="*/ 47382 h 343415"/>
                <a:gd name="connsiteX34" fmla="*/ 28500 w 404018"/>
                <a:gd name="connsiteY34" fmla="*/ 40917 h 343415"/>
                <a:gd name="connsiteX35" fmla="*/ 49913 w 404018"/>
                <a:gd name="connsiteY35" fmla="*/ 29807 h 343415"/>
                <a:gd name="connsiteX36" fmla="*/ 170109 w 404018"/>
                <a:gd name="connsiteY36" fmla="*/ 22534 h 343415"/>
                <a:gd name="connsiteX37" fmla="*/ 187684 w 404018"/>
                <a:gd name="connsiteY37" fmla="*/ 26777 h 343415"/>
                <a:gd name="connsiteX38" fmla="*/ 194350 w 404018"/>
                <a:gd name="connsiteY38" fmla="*/ 37079 h 343415"/>
                <a:gd name="connsiteX39" fmla="*/ 198390 w 404018"/>
                <a:gd name="connsiteY39" fmla="*/ 132427 h 343415"/>
                <a:gd name="connsiteX40" fmla="*/ 196774 w 404018"/>
                <a:gd name="connsiteY40" fmla="*/ 139296 h 343415"/>
                <a:gd name="connsiteX41" fmla="*/ 302425 w 404018"/>
                <a:gd name="connsiteY41" fmla="*/ 227776 h 343415"/>
                <a:gd name="connsiteX42" fmla="*/ 325050 w 404018"/>
                <a:gd name="connsiteY42" fmla="*/ 254239 h 343415"/>
                <a:gd name="connsiteX43" fmla="*/ 320000 w 404018"/>
                <a:gd name="connsiteY43" fmla="*/ 248583 h 343415"/>
                <a:gd name="connsiteX44" fmla="*/ 301011 w 404018"/>
                <a:gd name="connsiteY44" fmla="*/ 226160 h 343415"/>
                <a:gd name="connsiteX45" fmla="*/ 302425 w 404018"/>
                <a:gd name="connsiteY45" fmla="*/ 227776 h 34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04018" h="343415">
                  <a:moveTo>
                    <a:pt x="169099" y="111"/>
                  </a:moveTo>
                  <a:lnTo>
                    <a:pt x="48903" y="7384"/>
                  </a:lnTo>
                  <a:cubicBezTo>
                    <a:pt x="29712" y="8596"/>
                    <a:pt x="12743" y="17888"/>
                    <a:pt x="4663" y="31625"/>
                  </a:cubicBezTo>
                  <a:cubicBezTo>
                    <a:pt x="1431" y="37079"/>
                    <a:pt x="-185" y="43139"/>
                    <a:pt x="17" y="49200"/>
                  </a:cubicBezTo>
                  <a:lnTo>
                    <a:pt x="3653" y="144952"/>
                  </a:lnTo>
                  <a:cubicBezTo>
                    <a:pt x="4057" y="155659"/>
                    <a:pt x="9915" y="165355"/>
                    <a:pt x="20218" y="172223"/>
                  </a:cubicBezTo>
                  <a:cubicBezTo>
                    <a:pt x="29914" y="178688"/>
                    <a:pt x="42439" y="181718"/>
                    <a:pt x="55569" y="180910"/>
                  </a:cubicBezTo>
                  <a:lnTo>
                    <a:pt x="176371" y="173435"/>
                  </a:lnTo>
                  <a:cubicBezTo>
                    <a:pt x="195562" y="172223"/>
                    <a:pt x="212531" y="162931"/>
                    <a:pt x="220409" y="148992"/>
                  </a:cubicBezTo>
                  <a:cubicBezTo>
                    <a:pt x="222227" y="145558"/>
                    <a:pt x="223439" y="142124"/>
                    <a:pt x="224045" y="138690"/>
                  </a:cubicBezTo>
                  <a:cubicBezTo>
                    <a:pt x="229701" y="144952"/>
                    <a:pt x="235156" y="151416"/>
                    <a:pt x="240812" y="157678"/>
                  </a:cubicBezTo>
                  <a:cubicBezTo>
                    <a:pt x="235560" y="156871"/>
                    <a:pt x="229095" y="163335"/>
                    <a:pt x="232934" y="168183"/>
                  </a:cubicBezTo>
                  <a:cubicBezTo>
                    <a:pt x="258185" y="199293"/>
                    <a:pt x="283436" y="230604"/>
                    <a:pt x="309091" y="261511"/>
                  </a:cubicBezTo>
                  <a:cubicBezTo>
                    <a:pt x="331716" y="288783"/>
                    <a:pt x="353129" y="324134"/>
                    <a:pt x="383026" y="344739"/>
                  </a:cubicBezTo>
                  <a:cubicBezTo>
                    <a:pt x="386461" y="347163"/>
                    <a:pt x="393329" y="344739"/>
                    <a:pt x="391107" y="339689"/>
                  </a:cubicBezTo>
                  <a:cubicBezTo>
                    <a:pt x="384238" y="324134"/>
                    <a:pt x="373734" y="309791"/>
                    <a:pt x="362017" y="295853"/>
                  </a:cubicBezTo>
                  <a:cubicBezTo>
                    <a:pt x="372724" y="307165"/>
                    <a:pt x="383834" y="318074"/>
                    <a:pt x="395753" y="327366"/>
                  </a:cubicBezTo>
                  <a:cubicBezTo>
                    <a:pt x="400803" y="331205"/>
                    <a:pt x="408278" y="325750"/>
                    <a:pt x="404843" y="320296"/>
                  </a:cubicBezTo>
                  <a:cubicBezTo>
                    <a:pt x="382016" y="283530"/>
                    <a:pt x="347271" y="252017"/>
                    <a:pt x="317979" y="219897"/>
                  </a:cubicBezTo>
                  <a:cubicBezTo>
                    <a:pt x="286870" y="185556"/>
                    <a:pt x="255155" y="151820"/>
                    <a:pt x="224045" y="117681"/>
                  </a:cubicBezTo>
                  <a:lnTo>
                    <a:pt x="223237" y="100106"/>
                  </a:lnTo>
                  <a:cubicBezTo>
                    <a:pt x="250912" y="129397"/>
                    <a:pt x="278588" y="158689"/>
                    <a:pt x="306667" y="187778"/>
                  </a:cubicBezTo>
                  <a:cubicBezTo>
                    <a:pt x="335352" y="217675"/>
                    <a:pt x="362826" y="252623"/>
                    <a:pt x="396965" y="276864"/>
                  </a:cubicBezTo>
                  <a:cubicBezTo>
                    <a:pt x="401409" y="280096"/>
                    <a:pt x="408480" y="275652"/>
                    <a:pt x="405046" y="270602"/>
                  </a:cubicBezTo>
                  <a:cubicBezTo>
                    <a:pt x="383228" y="237068"/>
                    <a:pt x="350099" y="209191"/>
                    <a:pt x="322222" y="180304"/>
                  </a:cubicBezTo>
                  <a:cubicBezTo>
                    <a:pt x="291516" y="148588"/>
                    <a:pt x="260609" y="117277"/>
                    <a:pt x="229701" y="85965"/>
                  </a:cubicBezTo>
                  <a:cubicBezTo>
                    <a:pt x="227479" y="83743"/>
                    <a:pt x="224853" y="83541"/>
                    <a:pt x="222631" y="84349"/>
                  </a:cubicBezTo>
                  <a:lnTo>
                    <a:pt x="220409" y="35463"/>
                  </a:lnTo>
                  <a:cubicBezTo>
                    <a:pt x="219803" y="14656"/>
                    <a:pt x="196572" y="-1505"/>
                    <a:pt x="169099" y="111"/>
                  </a:cubicBezTo>
                  <a:close/>
                  <a:moveTo>
                    <a:pt x="196774" y="139296"/>
                  </a:moveTo>
                  <a:cubicBezTo>
                    <a:pt x="193138" y="145558"/>
                    <a:pt x="184855" y="150002"/>
                    <a:pt x="175563" y="150406"/>
                  </a:cubicBezTo>
                  <a:lnTo>
                    <a:pt x="54963" y="157881"/>
                  </a:lnTo>
                  <a:cubicBezTo>
                    <a:pt x="42035" y="158689"/>
                    <a:pt x="30924" y="152022"/>
                    <a:pt x="30520" y="143134"/>
                  </a:cubicBezTo>
                  <a:lnTo>
                    <a:pt x="26884" y="47382"/>
                  </a:lnTo>
                  <a:cubicBezTo>
                    <a:pt x="26884" y="45159"/>
                    <a:pt x="27288" y="43139"/>
                    <a:pt x="28500" y="40917"/>
                  </a:cubicBezTo>
                  <a:cubicBezTo>
                    <a:pt x="32136" y="34655"/>
                    <a:pt x="40419" y="30413"/>
                    <a:pt x="49913" y="29807"/>
                  </a:cubicBezTo>
                  <a:lnTo>
                    <a:pt x="170109" y="22534"/>
                  </a:lnTo>
                  <a:cubicBezTo>
                    <a:pt x="176775" y="22130"/>
                    <a:pt x="182835" y="23544"/>
                    <a:pt x="187684" y="26777"/>
                  </a:cubicBezTo>
                  <a:cubicBezTo>
                    <a:pt x="191926" y="29605"/>
                    <a:pt x="194148" y="33241"/>
                    <a:pt x="194350" y="37079"/>
                  </a:cubicBezTo>
                  <a:lnTo>
                    <a:pt x="198390" y="132427"/>
                  </a:lnTo>
                  <a:cubicBezTo>
                    <a:pt x="198390" y="135054"/>
                    <a:pt x="197784" y="137276"/>
                    <a:pt x="196774" y="139296"/>
                  </a:cubicBezTo>
                  <a:close/>
                  <a:moveTo>
                    <a:pt x="302425" y="227776"/>
                  </a:moveTo>
                  <a:cubicBezTo>
                    <a:pt x="310101" y="236260"/>
                    <a:pt x="317575" y="245148"/>
                    <a:pt x="325050" y="254239"/>
                  </a:cubicBezTo>
                  <a:cubicBezTo>
                    <a:pt x="323434" y="252421"/>
                    <a:pt x="321616" y="250401"/>
                    <a:pt x="320000" y="248583"/>
                  </a:cubicBezTo>
                  <a:cubicBezTo>
                    <a:pt x="313737" y="241108"/>
                    <a:pt x="307273" y="233634"/>
                    <a:pt x="301011" y="226160"/>
                  </a:cubicBezTo>
                  <a:cubicBezTo>
                    <a:pt x="301617" y="226564"/>
                    <a:pt x="302021" y="227170"/>
                    <a:pt x="302425" y="227776"/>
                  </a:cubicBezTo>
                  <a:close/>
                </a:path>
              </a:pathLst>
            </a:custGeom>
            <a:grpFill/>
            <a:ln w="20191"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53A67CE4-37BA-47A3-BE6F-2E4A026282E6}"/>
                </a:ext>
              </a:extLst>
            </p:cNvPr>
            <p:cNvSpPr/>
            <p:nvPr/>
          </p:nvSpPr>
          <p:spPr>
            <a:xfrm>
              <a:off x="1731809" y="2922744"/>
              <a:ext cx="222210" cy="181808"/>
            </a:xfrm>
            <a:custGeom>
              <a:avLst/>
              <a:gdLst>
                <a:gd name="connsiteX0" fmla="*/ 54963 w 222210"/>
                <a:gd name="connsiteY0" fmla="*/ 181734 h 181808"/>
                <a:gd name="connsiteX1" fmla="*/ 176573 w 222210"/>
                <a:gd name="connsiteY1" fmla="*/ 174058 h 181808"/>
                <a:gd name="connsiteX2" fmla="*/ 221015 w 222210"/>
                <a:gd name="connsiteY2" fmla="*/ 149413 h 181808"/>
                <a:gd name="connsiteX3" fmla="*/ 225661 w 222210"/>
                <a:gd name="connsiteY3" fmla="*/ 131636 h 181808"/>
                <a:gd name="connsiteX4" fmla="*/ 222025 w 222210"/>
                <a:gd name="connsiteY4" fmla="*/ 35884 h 181808"/>
                <a:gd name="connsiteX5" fmla="*/ 205662 w 222210"/>
                <a:gd name="connsiteY5" fmla="*/ 8814 h 181808"/>
                <a:gd name="connsiteX6" fmla="*/ 170311 w 222210"/>
                <a:gd name="connsiteY6" fmla="*/ 128 h 181808"/>
                <a:gd name="connsiteX7" fmla="*/ 49307 w 222210"/>
                <a:gd name="connsiteY7" fmla="*/ 7400 h 181808"/>
                <a:gd name="connsiteX8" fmla="*/ 4663 w 222210"/>
                <a:gd name="connsiteY8" fmla="*/ 31843 h 181808"/>
                <a:gd name="connsiteX9" fmla="*/ 17 w 222210"/>
                <a:gd name="connsiteY9" fmla="*/ 49418 h 181808"/>
                <a:gd name="connsiteX10" fmla="*/ 3047 w 222210"/>
                <a:gd name="connsiteY10" fmla="*/ 145575 h 181808"/>
                <a:gd name="connsiteX11" fmla="*/ 54963 w 222210"/>
                <a:gd name="connsiteY11" fmla="*/ 181734 h 181808"/>
                <a:gd name="connsiteX12" fmla="*/ 28500 w 222210"/>
                <a:gd name="connsiteY12" fmla="*/ 41540 h 181808"/>
                <a:gd name="connsiteX13" fmla="*/ 50115 w 222210"/>
                <a:gd name="connsiteY13" fmla="*/ 30429 h 181808"/>
                <a:gd name="connsiteX14" fmla="*/ 171321 w 222210"/>
                <a:gd name="connsiteY14" fmla="*/ 23157 h 181808"/>
                <a:gd name="connsiteX15" fmla="*/ 195562 w 222210"/>
                <a:gd name="connsiteY15" fmla="*/ 37904 h 181808"/>
                <a:gd name="connsiteX16" fmla="*/ 198996 w 222210"/>
                <a:gd name="connsiteY16" fmla="*/ 133858 h 181808"/>
                <a:gd name="connsiteX17" fmla="*/ 197380 w 222210"/>
                <a:gd name="connsiteY17" fmla="*/ 140323 h 181808"/>
                <a:gd name="connsiteX18" fmla="*/ 175967 w 222210"/>
                <a:gd name="connsiteY18" fmla="*/ 151635 h 181808"/>
                <a:gd name="connsiteX19" fmla="*/ 54357 w 222210"/>
                <a:gd name="connsiteY19" fmla="*/ 159312 h 181808"/>
                <a:gd name="connsiteX20" fmla="*/ 29914 w 222210"/>
                <a:gd name="connsiteY20" fmla="*/ 144565 h 181808"/>
                <a:gd name="connsiteX21" fmla="*/ 26884 w 222210"/>
                <a:gd name="connsiteY21" fmla="*/ 48408 h 181808"/>
                <a:gd name="connsiteX22" fmla="*/ 28500 w 222210"/>
                <a:gd name="connsiteY22" fmla="*/ 41540 h 18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2210" h="181808">
                  <a:moveTo>
                    <a:pt x="54963" y="181734"/>
                  </a:moveTo>
                  <a:lnTo>
                    <a:pt x="176573" y="174058"/>
                  </a:lnTo>
                  <a:cubicBezTo>
                    <a:pt x="195966" y="172846"/>
                    <a:pt x="212935" y="163352"/>
                    <a:pt x="221015" y="149413"/>
                  </a:cubicBezTo>
                  <a:cubicBezTo>
                    <a:pt x="224247" y="143757"/>
                    <a:pt x="225863" y="137696"/>
                    <a:pt x="225661" y="131636"/>
                  </a:cubicBezTo>
                  <a:lnTo>
                    <a:pt x="222025" y="35884"/>
                  </a:lnTo>
                  <a:cubicBezTo>
                    <a:pt x="221621" y="25177"/>
                    <a:pt x="215763" y="15481"/>
                    <a:pt x="205662" y="8814"/>
                  </a:cubicBezTo>
                  <a:cubicBezTo>
                    <a:pt x="195966" y="2350"/>
                    <a:pt x="183441" y="-680"/>
                    <a:pt x="170311" y="128"/>
                  </a:cubicBezTo>
                  <a:lnTo>
                    <a:pt x="49307" y="7400"/>
                  </a:lnTo>
                  <a:cubicBezTo>
                    <a:pt x="29914" y="8612"/>
                    <a:pt x="12743" y="17905"/>
                    <a:pt x="4663" y="31843"/>
                  </a:cubicBezTo>
                  <a:cubicBezTo>
                    <a:pt x="1431" y="37500"/>
                    <a:pt x="-185" y="43358"/>
                    <a:pt x="17" y="49418"/>
                  </a:cubicBezTo>
                  <a:lnTo>
                    <a:pt x="3047" y="145575"/>
                  </a:lnTo>
                  <a:cubicBezTo>
                    <a:pt x="3451" y="167392"/>
                    <a:pt x="26884" y="183553"/>
                    <a:pt x="54963" y="181734"/>
                  </a:cubicBezTo>
                  <a:close/>
                  <a:moveTo>
                    <a:pt x="28500" y="41540"/>
                  </a:moveTo>
                  <a:cubicBezTo>
                    <a:pt x="32136" y="35278"/>
                    <a:pt x="40621" y="30834"/>
                    <a:pt x="50115" y="30429"/>
                  </a:cubicBezTo>
                  <a:lnTo>
                    <a:pt x="171321" y="23157"/>
                  </a:lnTo>
                  <a:cubicBezTo>
                    <a:pt x="184249" y="22349"/>
                    <a:pt x="195360" y="29015"/>
                    <a:pt x="195562" y="37904"/>
                  </a:cubicBezTo>
                  <a:lnTo>
                    <a:pt x="198996" y="133858"/>
                  </a:lnTo>
                  <a:cubicBezTo>
                    <a:pt x="198996" y="136080"/>
                    <a:pt x="198592" y="138100"/>
                    <a:pt x="197380" y="140323"/>
                  </a:cubicBezTo>
                  <a:cubicBezTo>
                    <a:pt x="193744" y="146585"/>
                    <a:pt x="185259" y="151029"/>
                    <a:pt x="175967" y="151635"/>
                  </a:cubicBezTo>
                  <a:lnTo>
                    <a:pt x="54357" y="159312"/>
                  </a:lnTo>
                  <a:cubicBezTo>
                    <a:pt x="41429" y="160119"/>
                    <a:pt x="30318" y="153453"/>
                    <a:pt x="29914" y="144565"/>
                  </a:cubicBezTo>
                  <a:lnTo>
                    <a:pt x="26884" y="48408"/>
                  </a:lnTo>
                  <a:cubicBezTo>
                    <a:pt x="26682" y="45782"/>
                    <a:pt x="27288" y="43560"/>
                    <a:pt x="28500" y="41540"/>
                  </a:cubicBezTo>
                  <a:close/>
                </a:path>
              </a:pathLst>
            </a:custGeom>
            <a:grpFill/>
            <a:ln w="20191"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AD353F83-F550-40BC-B2DA-AF6C4883CBE9}"/>
                </a:ext>
              </a:extLst>
            </p:cNvPr>
            <p:cNvSpPr/>
            <p:nvPr/>
          </p:nvSpPr>
          <p:spPr>
            <a:xfrm>
              <a:off x="1381377" y="3345436"/>
              <a:ext cx="20201" cy="20201"/>
            </a:xfrm>
            <a:custGeom>
              <a:avLst/>
              <a:gdLst>
                <a:gd name="connsiteX0" fmla="*/ 25011 w 20200"/>
                <a:gd name="connsiteY0" fmla="*/ 8928 h 0"/>
                <a:gd name="connsiteX1" fmla="*/ 25415 w 20200"/>
                <a:gd name="connsiteY1" fmla="*/ 8726 h 0"/>
                <a:gd name="connsiteX2" fmla="*/ 366 w 20200"/>
                <a:gd name="connsiteY2" fmla="*/ 1656 h 0"/>
                <a:gd name="connsiteX3" fmla="*/ 568 w 20200"/>
                <a:gd name="connsiteY3" fmla="*/ 2464 h 0"/>
                <a:gd name="connsiteX4" fmla="*/ 25011 w 20200"/>
                <a:gd name="connsiteY4" fmla="*/ 8928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a:moveTo>
                    <a:pt x="25011" y="8928"/>
                  </a:moveTo>
                  <a:cubicBezTo>
                    <a:pt x="25213" y="9130"/>
                    <a:pt x="25617" y="8928"/>
                    <a:pt x="25415" y="8726"/>
                  </a:cubicBezTo>
                  <a:cubicBezTo>
                    <a:pt x="19557" y="848"/>
                    <a:pt x="10466" y="-2182"/>
                    <a:pt x="366" y="1656"/>
                  </a:cubicBezTo>
                  <a:cubicBezTo>
                    <a:pt x="-240" y="1858"/>
                    <a:pt x="-38" y="2666"/>
                    <a:pt x="568" y="2464"/>
                  </a:cubicBezTo>
                  <a:cubicBezTo>
                    <a:pt x="10062" y="-364"/>
                    <a:pt x="18951" y="1454"/>
                    <a:pt x="25011" y="8928"/>
                  </a:cubicBezTo>
                  <a:close/>
                </a:path>
              </a:pathLst>
            </a:custGeom>
            <a:grpFill/>
            <a:ln w="20191"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811D160F-923E-418A-9EC7-B100DA03A32A}"/>
                </a:ext>
              </a:extLst>
            </p:cNvPr>
            <p:cNvSpPr/>
            <p:nvPr/>
          </p:nvSpPr>
          <p:spPr>
            <a:xfrm>
              <a:off x="1359465" y="3332937"/>
              <a:ext cx="60603" cy="80804"/>
            </a:xfrm>
            <a:custGeom>
              <a:avLst/>
              <a:gdLst>
                <a:gd name="connsiteX0" fmla="*/ 63690 w 60602"/>
                <a:gd name="connsiteY0" fmla="*/ 90514 h 80803"/>
                <a:gd name="connsiteX1" fmla="*/ 70154 w 60602"/>
                <a:gd name="connsiteY1" fmla="*/ 85464 h 80803"/>
                <a:gd name="connsiteX2" fmla="*/ 38439 w 60602"/>
                <a:gd name="connsiteY2" fmla="*/ 37184 h 80803"/>
                <a:gd name="connsiteX3" fmla="*/ 2885 w 60602"/>
                <a:gd name="connsiteY3" fmla="*/ 216 h 80803"/>
                <a:gd name="connsiteX4" fmla="*/ 57 w 60602"/>
                <a:gd name="connsiteY4" fmla="*/ 2438 h 80803"/>
                <a:gd name="connsiteX5" fmla="*/ 29349 w 60602"/>
                <a:gd name="connsiteY5" fmla="*/ 51324 h 80803"/>
                <a:gd name="connsiteX6" fmla="*/ 63690 w 60602"/>
                <a:gd name="connsiteY6" fmla="*/ 90514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02" h="80803">
                  <a:moveTo>
                    <a:pt x="63690" y="90514"/>
                  </a:moveTo>
                  <a:cubicBezTo>
                    <a:pt x="67124" y="92332"/>
                    <a:pt x="70761" y="88898"/>
                    <a:pt x="70154" y="85464"/>
                  </a:cubicBezTo>
                  <a:cubicBezTo>
                    <a:pt x="66720" y="67283"/>
                    <a:pt x="49549" y="51526"/>
                    <a:pt x="38439" y="37184"/>
                  </a:cubicBezTo>
                  <a:cubicBezTo>
                    <a:pt x="27732" y="23649"/>
                    <a:pt x="18238" y="9105"/>
                    <a:pt x="2885" y="216"/>
                  </a:cubicBezTo>
                  <a:cubicBezTo>
                    <a:pt x="1471" y="-592"/>
                    <a:pt x="-347" y="1024"/>
                    <a:pt x="57" y="2438"/>
                  </a:cubicBezTo>
                  <a:cubicBezTo>
                    <a:pt x="4703" y="21023"/>
                    <a:pt x="18238" y="36174"/>
                    <a:pt x="29349" y="51324"/>
                  </a:cubicBezTo>
                  <a:cubicBezTo>
                    <a:pt x="39247" y="64859"/>
                    <a:pt x="48135" y="82434"/>
                    <a:pt x="63690" y="90514"/>
                  </a:cubicBezTo>
                  <a:close/>
                </a:path>
              </a:pathLst>
            </a:custGeom>
            <a:grpFill/>
            <a:ln w="20191"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7829E962-3B99-4F1A-A695-F0F802EE6105}"/>
                </a:ext>
              </a:extLst>
            </p:cNvPr>
            <p:cNvSpPr/>
            <p:nvPr/>
          </p:nvSpPr>
          <p:spPr>
            <a:xfrm>
              <a:off x="1449327" y="2943306"/>
              <a:ext cx="242411" cy="181808"/>
            </a:xfrm>
            <a:custGeom>
              <a:avLst/>
              <a:gdLst>
                <a:gd name="connsiteX0" fmla="*/ 31401 w 242411"/>
                <a:gd name="connsiteY0" fmla="*/ 91277 h 181808"/>
                <a:gd name="connsiteX1" fmla="*/ 31602 w 242411"/>
                <a:gd name="connsiteY1" fmla="*/ 104003 h 181808"/>
                <a:gd name="connsiteX2" fmla="*/ 10190 w 242411"/>
                <a:gd name="connsiteY2" fmla="*/ 75318 h 181808"/>
                <a:gd name="connsiteX3" fmla="*/ 1099 w 242411"/>
                <a:gd name="connsiteY3" fmla="*/ 80570 h 181808"/>
                <a:gd name="connsiteX4" fmla="*/ 22714 w 242411"/>
                <a:gd name="connsiteY4" fmla="*/ 115720 h 181808"/>
                <a:gd name="connsiteX5" fmla="*/ 32208 w 242411"/>
                <a:gd name="connsiteY5" fmla="*/ 130870 h 181808"/>
                <a:gd name="connsiteX6" fmla="*/ 32613 w 242411"/>
                <a:gd name="connsiteY6" fmla="*/ 146829 h 181808"/>
                <a:gd name="connsiteX7" fmla="*/ 33623 w 242411"/>
                <a:gd name="connsiteY7" fmla="*/ 153293 h 181808"/>
                <a:gd name="connsiteX8" fmla="*/ 11604 w 242411"/>
                <a:gd name="connsiteY8" fmla="*/ 123598 h 181808"/>
                <a:gd name="connsiteX9" fmla="*/ 1503 w 242411"/>
                <a:gd name="connsiteY9" fmla="*/ 129456 h 181808"/>
                <a:gd name="connsiteX10" fmla="*/ 21906 w 242411"/>
                <a:gd name="connsiteY10" fmla="*/ 161778 h 181808"/>
                <a:gd name="connsiteX11" fmla="*/ 42309 w 242411"/>
                <a:gd name="connsiteY11" fmla="*/ 186221 h 181808"/>
                <a:gd name="connsiteX12" fmla="*/ 49379 w 242411"/>
                <a:gd name="connsiteY12" fmla="*/ 181979 h 181808"/>
                <a:gd name="connsiteX13" fmla="*/ 46955 w 242411"/>
                <a:gd name="connsiteY13" fmla="*/ 172686 h 181808"/>
                <a:gd name="connsiteX14" fmla="*/ 84731 w 242411"/>
                <a:gd name="connsiteY14" fmla="*/ 183191 h 181808"/>
                <a:gd name="connsiteX15" fmla="*/ 207351 w 242411"/>
                <a:gd name="connsiteY15" fmla="*/ 175514 h 181808"/>
                <a:gd name="connsiteX16" fmla="*/ 252399 w 242411"/>
                <a:gd name="connsiteY16" fmla="*/ 150667 h 181808"/>
                <a:gd name="connsiteX17" fmla="*/ 257045 w 242411"/>
                <a:gd name="connsiteY17" fmla="*/ 132891 h 181808"/>
                <a:gd name="connsiteX18" fmla="*/ 254217 w 242411"/>
                <a:gd name="connsiteY18" fmla="*/ 36734 h 181808"/>
                <a:gd name="connsiteX19" fmla="*/ 237854 w 242411"/>
                <a:gd name="connsiteY19" fmla="*/ 9463 h 181808"/>
                <a:gd name="connsiteX20" fmla="*/ 202300 w 242411"/>
                <a:gd name="connsiteY20" fmla="*/ 777 h 181808"/>
                <a:gd name="connsiteX21" fmla="*/ 80287 w 242411"/>
                <a:gd name="connsiteY21" fmla="*/ 8049 h 181808"/>
                <a:gd name="connsiteX22" fmla="*/ 41703 w 242411"/>
                <a:gd name="connsiteY22" fmla="*/ 24614 h 181808"/>
                <a:gd name="connsiteX23" fmla="*/ 16856 w 242411"/>
                <a:gd name="connsiteY23" fmla="*/ 1383 h 181808"/>
                <a:gd name="connsiteX24" fmla="*/ 8978 w 242411"/>
                <a:gd name="connsiteY24" fmla="*/ 9059 h 181808"/>
                <a:gd name="connsiteX25" fmla="*/ 35037 w 242411"/>
                <a:gd name="connsiteY25" fmla="*/ 33098 h 181808"/>
                <a:gd name="connsiteX26" fmla="*/ 30188 w 242411"/>
                <a:gd name="connsiteY26" fmla="*/ 50673 h 181808"/>
                <a:gd name="connsiteX27" fmla="*/ 30593 w 242411"/>
                <a:gd name="connsiteY27" fmla="*/ 71278 h 181808"/>
                <a:gd name="connsiteX28" fmla="*/ 24936 w 242411"/>
                <a:gd name="connsiteY28" fmla="*/ 65015 h 181808"/>
                <a:gd name="connsiteX29" fmla="*/ 3725 w 242411"/>
                <a:gd name="connsiteY29" fmla="*/ 44208 h 181808"/>
                <a:gd name="connsiteX30" fmla="*/ 89 w 242411"/>
                <a:gd name="connsiteY30" fmla="*/ 47037 h 181808"/>
                <a:gd name="connsiteX31" fmla="*/ 16048 w 242411"/>
                <a:gd name="connsiteY31" fmla="*/ 73702 h 181808"/>
                <a:gd name="connsiteX32" fmla="*/ 31401 w 242411"/>
                <a:gd name="connsiteY32" fmla="*/ 91277 h 181808"/>
                <a:gd name="connsiteX33" fmla="*/ 58268 w 242411"/>
                <a:gd name="connsiteY33" fmla="*/ 45623 h 181808"/>
                <a:gd name="connsiteX34" fmla="*/ 58672 w 242411"/>
                <a:gd name="connsiteY34" fmla="*/ 44410 h 181808"/>
                <a:gd name="connsiteX35" fmla="*/ 59278 w 242411"/>
                <a:gd name="connsiteY35" fmla="*/ 41986 h 181808"/>
                <a:gd name="connsiteX36" fmla="*/ 81095 w 242411"/>
                <a:gd name="connsiteY36" fmla="*/ 30674 h 181808"/>
                <a:gd name="connsiteX37" fmla="*/ 203310 w 242411"/>
                <a:gd name="connsiteY37" fmla="*/ 23200 h 181808"/>
                <a:gd name="connsiteX38" fmla="*/ 227753 w 242411"/>
                <a:gd name="connsiteY38" fmla="*/ 37946 h 181808"/>
                <a:gd name="connsiteX39" fmla="*/ 230582 w 242411"/>
                <a:gd name="connsiteY39" fmla="*/ 134305 h 181808"/>
                <a:gd name="connsiteX40" fmla="*/ 228764 w 242411"/>
                <a:gd name="connsiteY40" fmla="*/ 140769 h 181808"/>
                <a:gd name="connsiteX41" fmla="*/ 206947 w 242411"/>
                <a:gd name="connsiteY41" fmla="*/ 152081 h 181808"/>
                <a:gd name="connsiteX42" fmla="*/ 84327 w 242411"/>
                <a:gd name="connsiteY42" fmla="*/ 159758 h 181808"/>
                <a:gd name="connsiteX43" fmla="*/ 59884 w 242411"/>
                <a:gd name="connsiteY43" fmla="*/ 145011 h 181808"/>
                <a:gd name="connsiteX44" fmla="*/ 57460 w 242411"/>
                <a:gd name="connsiteY44" fmla="*/ 48451 h 181808"/>
                <a:gd name="connsiteX45" fmla="*/ 58268 w 242411"/>
                <a:gd name="connsiteY45" fmla="*/ 45623 h 18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2411" h="181808">
                  <a:moveTo>
                    <a:pt x="31401" y="91277"/>
                  </a:moveTo>
                  <a:lnTo>
                    <a:pt x="31602" y="104003"/>
                  </a:lnTo>
                  <a:cubicBezTo>
                    <a:pt x="24532" y="94307"/>
                    <a:pt x="17462" y="84610"/>
                    <a:pt x="10190" y="75318"/>
                  </a:cubicBezTo>
                  <a:cubicBezTo>
                    <a:pt x="6351" y="70470"/>
                    <a:pt x="-2133" y="75116"/>
                    <a:pt x="1099" y="80570"/>
                  </a:cubicBezTo>
                  <a:cubicBezTo>
                    <a:pt x="7967" y="92489"/>
                    <a:pt x="15240" y="104003"/>
                    <a:pt x="22714" y="115720"/>
                  </a:cubicBezTo>
                  <a:cubicBezTo>
                    <a:pt x="25744" y="120366"/>
                    <a:pt x="28774" y="126022"/>
                    <a:pt x="32208" y="130870"/>
                  </a:cubicBezTo>
                  <a:lnTo>
                    <a:pt x="32613" y="146829"/>
                  </a:lnTo>
                  <a:cubicBezTo>
                    <a:pt x="32613" y="149051"/>
                    <a:pt x="33017" y="151071"/>
                    <a:pt x="33623" y="153293"/>
                  </a:cubicBezTo>
                  <a:cubicBezTo>
                    <a:pt x="26552" y="143193"/>
                    <a:pt x="19078" y="133295"/>
                    <a:pt x="11604" y="123598"/>
                  </a:cubicBezTo>
                  <a:cubicBezTo>
                    <a:pt x="7361" y="118144"/>
                    <a:pt x="-2133" y="123396"/>
                    <a:pt x="1503" y="129456"/>
                  </a:cubicBezTo>
                  <a:cubicBezTo>
                    <a:pt x="8169" y="140365"/>
                    <a:pt x="14836" y="151071"/>
                    <a:pt x="21906" y="161778"/>
                  </a:cubicBezTo>
                  <a:cubicBezTo>
                    <a:pt x="27562" y="170262"/>
                    <a:pt x="32411" y="181979"/>
                    <a:pt x="42309" y="186221"/>
                  </a:cubicBezTo>
                  <a:cubicBezTo>
                    <a:pt x="45541" y="187635"/>
                    <a:pt x="49379" y="185615"/>
                    <a:pt x="49379" y="181979"/>
                  </a:cubicBezTo>
                  <a:cubicBezTo>
                    <a:pt x="49379" y="178747"/>
                    <a:pt x="48369" y="175716"/>
                    <a:pt x="46955" y="172686"/>
                  </a:cubicBezTo>
                  <a:cubicBezTo>
                    <a:pt x="56450" y="179959"/>
                    <a:pt x="69984" y="183999"/>
                    <a:pt x="84731" y="183191"/>
                  </a:cubicBezTo>
                  <a:lnTo>
                    <a:pt x="207351" y="175514"/>
                  </a:lnTo>
                  <a:cubicBezTo>
                    <a:pt x="226946" y="174302"/>
                    <a:pt x="244116" y="164808"/>
                    <a:pt x="252399" y="150667"/>
                  </a:cubicBezTo>
                  <a:cubicBezTo>
                    <a:pt x="255833" y="145011"/>
                    <a:pt x="257247" y="138951"/>
                    <a:pt x="257045" y="132891"/>
                  </a:cubicBezTo>
                  <a:lnTo>
                    <a:pt x="254217" y="36734"/>
                  </a:lnTo>
                  <a:cubicBezTo>
                    <a:pt x="253813" y="26028"/>
                    <a:pt x="248156" y="16331"/>
                    <a:pt x="237854" y="9463"/>
                  </a:cubicBezTo>
                  <a:cubicBezTo>
                    <a:pt x="228158" y="2999"/>
                    <a:pt x="215633" y="-32"/>
                    <a:pt x="202300" y="777"/>
                  </a:cubicBezTo>
                  <a:lnTo>
                    <a:pt x="80287" y="8049"/>
                  </a:lnTo>
                  <a:cubicBezTo>
                    <a:pt x="64934" y="9059"/>
                    <a:pt x="50995" y="15119"/>
                    <a:pt x="41703" y="24614"/>
                  </a:cubicBezTo>
                  <a:cubicBezTo>
                    <a:pt x="33825" y="16533"/>
                    <a:pt x="25340" y="9059"/>
                    <a:pt x="16856" y="1383"/>
                  </a:cubicBezTo>
                  <a:cubicBezTo>
                    <a:pt x="11806" y="-3062"/>
                    <a:pt x="4129" y="4211"/>
                    <a:pt x="8978" y="9059"/>
                  </a:cubicBezTo>
                  <a:cubicBezTo>
                    <a:pt x="17462" y="17341"/>
                    <a:pt x="26148" y="25422"/>
                    <a:pt x="35037" y="33098"/>
                  </a:cubicBezTo>
                  <a:cubicBezTo>
                    <a:pt x="31805" y="38754"/>
                    <a:pt x="30188" y="44613"/>
                    <a:pt x="30188" y="50673"/>
                  </a:cubicBezTo>
                  <a:lnTo>
                    <a:pt x="30593" y="71278"/>
                  </a:lnTo>
                  <a:cubicBezTo>
                    <a:pt x="28774" y="69258"/>
                    <a:pt x="26754" y="67036"/>
                    <a:pt x="24936" y="65015"/>
                  </a:cubicBezTo>
                  <a:cubicBezTo>
                    <a:pt x="18472" y="57541"/>
                    <a:pt x="12210" y="49865"/>
                    <a:pt x="3725" y="44208"/>
                  </a:cubicBezTo>
                  <a:cubicBezTo>
                    <a:pt x="2109" y="42996"/>
                    <a:pt x="-517" y="45219"/>
                    <a:pt x="89" y="47037"/>
                  </a:cubicBezTo>
                  <a:cubicBezTo>
                    <a:pt x="3523" y="56733"/>
                    <a:pt x="9987" y="65419"/>
                    <a:pt x="16048" y="73702"/>
                  </a:cubicBezTo>
                  <a:cubicBezTo>
                    <a:pt x="21098" y="79358"/>
                    <a:pt x="25138" y="86428"/>
                    <a:pt x="31401" y="91277"/>
                  </a:cubicBezTo>
                  <a:close/>
                  <a:moveTo>
                    <a:pt x="58268" y="45623"/>
                  </a:moveTo>
                  <a:cubicBezTo>
                    <a:pt x="58470" y="45219"/>
                    <a:pt x="58672" y="44814"/>
                    <a:pt x="58672" y="44410"/>
                  </a:cubicBezTo>
                  <a:cubicBezTo>
                    <a:pt x="58874" y="43602"/>
                    <a:pt x="58874" y="42795"/>
                    <a:pt x="59278" y="41986"/>
                  </a:cubicBezTo>
                  <a:cubicBezTo>
                    <a:pt x="62914" y="35724"/>
                    <a:pt x="71600" y="31280"/>
                    <a:pt x="81095" y="30674"/>
                  </a:cubicBezTo>
                  <a:lnTo>
                    <a:pt x="203310" y="23200"/>
                  </a:lnTo>
                  <a:cubicBezTo>
                    <a:pt x="216239" y="22391"/>
                    <a:pt x="227350" y="29260"/>
                    <a:pt x="227753" y="37946"/>
                  </a:cubicBezTo>
                  <a:lnTo>
                    <a:pt x="230582" y="134305"/>
                  </a:lnTo>
                  <a:cubicBezTo>
                    <a:pt x="230582" y="136527"/>
                    <a:pt x="229976" y="138749"/>
                    <a:pt x="228764" y="140769"/>
                  </a:cubicBezTo>
                  <a:cubicBezTo>
                    <a:pt x="225127" y="147031"/>
                    <a:pt x="216441" y="151475"/>
                    <a:pt x="206947" y="152081"/>
                  </a:cubicBezTo>
                  <a:lnTo>
                    <a:pt x="84327" y="159758"/>
                  </a:lnTo>
                  <a:cubicBezTo>
                    <a:pt x="71196" y="160566"/>
                    <a:pt x="60086" y="153697"/>
                    <a:pt x="59884" y="145011"/>
                  </a:cubicBezTo>
                  <a:lnTo>
                    <a:pt x="57460" y="48451"/>
                  </a:lnTo>
                  <a:cubicBezTo>
                    <a:pt x="57460" y="47441"/>
                    <a:pt x="57864" y="46431"/>
                    <a:pt x="58268" y="45623"/>
                  </a:cubicBezTo>
                  <a:close/>
                </a:path>
              </a:pathLst>
            </a:custGeom>
            <a:grpFill/>
            <a:ln w="20191"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698E1569-8D73-48F3-A052-6B497319663F}"/>
                </a:ext>
              </a:extLst>
            </p:cNvPr>
            <p:cNvSpPr/>
            <p:nvPr/>
          </p:nvSpPr>
          <p:spPr>
            <a:xfrm>
              <a:off x="1449349" y="3109900"/>
              <a:ext cx="343416" cy="282813"/>
            </a:xfrm>
            <a:custGeom>
              <a:avLst/>
              <a:gdLst>
                <a:gd name="connsiteX0" fmla="*/ 304496 w 343415"/>
                <a:gd name="connsiteY0" fmla="*/ 215172 h 282812"/>
                <a:gd name="connsiteX1" fmla="*/ 300658 w 343415"/>
                <a:gd name="connsiteY1" fmla="*/ 211536 h 282812"/>
                <a:gd name="connsiteX2" fmla="*/ 263488 w 343415"/>
                <a:gd name="connsiteY2" fmla="*/ 169316 h 282812"/>
                <a:gd name="connsiteX3" fmla="*/ 265306 w 343415"/>
                <a:gd name="connsiteY3" fmla="*/ 158610 h 282812"/>
                <a:gd name="connsiteX4" fmla="*/ 262276 w 343415"/>
                <a:gd name="connsiteY4" fmla="*/ 61241 h 282812"/>
                <a:gd name="connsiteX5" fmla="*/ 210158 w 343415"/>
                <a:gd name="connsiteY5" fmla="*/ 25082 h 282812"/>
                <a:gd name="connsiteX6" fmla="*/ 87538 w 343415"/>
                <a:gd name="connsiteY6" fmla="*/ 32758 h 282812"/>
                <a:gd name="connsiteX7" fmla="*/ 45520 w 343415"/>
                <a:gd name="connsiteY7" fmla="*/ 53565 h 282812"/>
                <a:gd name="connsiteX8" fmla="*/ 31581 w 343415"/>
                <a:gd name="connsiteY8" fmla="*/ 33162 h 282812"/>
                <a:gd name="connsiteX9" fmla="*/ 7340 w 343415"/>
                <a:gd name="connsiteY9" fmla="*/ 1043 h 282812"/>
                <a:gd name="connsiteX10" fmla="*/ 270 w 343415"/>
                <a:gd name="connsiteY10" fmla="*/ 5285 h 282812"/>
                <a:gd name="connsiteX11" fmla="*/ 19461 w 343415"/>
                <a:gd name="connsiteY11" fmla="*/ 40232 h 282812"/>
                <a:gd name="connsiteX12" fmla="*/ 38450 w 343415"/>
                <a:gd name="connsiteY12" fmla="*/ 66696 h 282812"/>
                <a:gd name="connsiteX13" fmla="*/ 37440 w 343415"/>
                <a:gd name="connsiteY13" fmla="*/ 75584 h 282812"/>
                <a:gd name="connsiteX14" fmla="*/ 39864 w 343415"/>
                <a:gd name="connsiteY14" fmla="*/ 173154 h 282812"/>
                <a:gd name="connsiteX15" fmla="*/ 58045 w 343415"/>
                <a:gd name="connsiteY15" fmla="*/ 201638 h 282812"/>
                <a:gd name="connsiteX16" fmla="*/ 57034 w 343415"/>
                <a:gd name="connsiteY16" fmla="*/ 203254 h 282812"/>
                <a:gd name="connsiteX17" fmla="*/ 90164 w 343415"/>
                <a:gd name="connsiteY17" fmla="*/ 246282 h 282812"/>
                <a:gd name="connsiteX18" fmla="*/ 129758 w 343415"/>
                <a:gd name="connsiteY18" fmla="*/ 283855 h 282812"/>
                <a:gd name="connsiteX19" fmla="*/ 135010 w 343415"/>
                <a:gd name="connsiteY19" fmla="*/ 279815 h 282812"/>
                <a:gd name="connsiteX20" fmla="*/ 102284 w 343415"/>
                <a:gd name="connsiteY20" fmla="*/ 239818 h 282812"/>
                <a:gd name="connsiteX21" fmla="*/ 63499 w 343415"/>
                <a:gd name="connsiteY21" fmla="*/ 204668 h 282812"/>
                <a:gd name="connsiteX22" fmla="*/ 92386 w 343415"/>
                <a:gd name="connsiteY22" fmla="*/ 209718 h 282812"/>
                <a:gd name="connsiteX23" fmla="*/ 99052 w 343415"/>
                <a:gd name="connsiteY23" fmla="*/ 209314 h 282812"/>
                <a:gd name="connsiteX24" fmla="*/ 121677 w 343415"/>
                <a:gd name="connsiteY24" fmla="*/ 235777 h 282812"/>
                <a:gd name="connsiteX25" fmla="*/ 159655 w 343415"/>
                <a:gd name="connsiteY25" fmla="*/ 273149 h 282812"/>
                <a:gd name="connsiteX26" fmla="*/ 166119 w 343415"/>
                <a:gd name="connsiteY26" fmla="*/ 268099 h 282812"/>
                <a:gd name="connsiteX27" fmla="*/ 134808 w 343415"/>
                <a:gd name="connsiteY27" fmla="*/ 228303 h 282812"/>
                <a:gd name="connsiteX28" fmla="*/ 115819 w 343415"/>
                <a:gd name="connsiteY28" fmla="*/ 208304 h 282812"/>
                <a:gd name="connsiteX29" fmla="*/ 133798 w 343415"/>
                <a:gd name="connsiteY29" fmla="*/ 207092 h 282812"/>
                <a:gd name="connsiteX30" fmla="*/ 151979 w 343415"/>
                <a:gd name="connsiteY30" fmla="*/ 229717 h 282812"/>
                <a:gd name="connsiteX31" fmla="*/ 190765 w 343415"/>
                <a:gd name="connsiteY31" fmla="*/ 269109 h 282812"/>
                <a:gd name="connsiteX32" fmla="*/ 197229 w 343415"/>
                <a:gd name="connsiteY32" fmla="*/ 264059 h 282812"/>
                <a:gd name="connsiteX33" fmla="*/ 167736 w 343415"/>
                <a:gd name="connsiteY33" fmla="*/ 224869 h 282812"/>
                <a:gd name="connsiteX34" fmla="*/ 149959 w 343415"/>
                <a:gd name="connsiteY34" fmla="*/ 205880 h 282812"/>
                <a:gd name="connsiteX35" fmla="*/ 176624 w 343415"/>
                <a:gd name="connsiteY35" fmla="*/ 204062 h 282812"/>
                <a:gd name="connsiteX36" fmla="*/ 190765 w 343415"/>
                <a:gd name="connsiteY36" fmla="*/ 227091 h 282812"/>
                <a:gd name="connsiteX37" fmla="*/ 218440 w 343415"/>
                <a:gd name="connsiteY37" fmla="*/ 261028 h 282812"/>
                <a:gd name="connsiteX38" fmla="*/ 225106 w 343415"/>
                <a:gd name="connsiteY38" fmla="*/ 256988 h 282812"/>
                <a:gd name="connsiteX39" fmla="*/ 201067 w 343415"/>
                <a:gd name="connsiteY39" fmla="*/ 217192 h 282812"/>
                <a:gd name="connsiteX40" fmla="*/ 189755 w 343415"/>
                <a:gd name="connsiteY40" fmla="*/ 203254 h 282812"/>
                <a:gd name="connsiteX41" fmla="*/ 215208 w 343415"/>
                <a:gd name="connsiteY41" fmla="*/ 201638 h 282812"/>
                <a:gd name="connsiteX42" fmla="*/ 219046 w 343415"/>
                <a:gd name="connsiteY42" fmla="*/ 201032 h 282812"/>
                <a:gd name="connsiteX43" fmla="*/ 233793 w 343415"/>
                <a:gd name="connsiteY43" fmla="*/ 222445 h 282812"/>
                <a:gd name="connsiteX44" fmla="*/ 260660 w 343415"/>
                <a:gd name="connsiteY44" fmla="*/ 254362 h 282812"/>
                <a:gd name="connsiteX45" fmla="*/ 267730 w 343415"/>
                <a:gd name="connsiteY45" fmla="*/ 250120 h 282812"/>
                <a:gd name="connsiteX46" fmla="*/ 246721 w 343415"/>
                <a:gd name="connsiteY46" fmla="*/ 214970 h 282812"/>
                <a:gd name="connsiteX47" fmla="*/ 233793 w 343415"/>
                <a:gd name="connsiteY47" fmla="*/ 197597 h 282812"/>
                <a:gd name="connsiteX48" fmla="*/ 241873 w 343415"/>
                <a:gd name="connsiteY48" fmla="*/ 194163 h 282812"/>
                <a:gd name="connsiteX49" fmla="*/ 256216 w 343415"/>
                <a:gd name="connsiteY49" fmla="*/ 215172 h 282812"/>
                <a:gd name="connsiteX50" fmla="*/ 283891 w 343415"/>
                <a:gd name="connsiteY50" fmla="*/ 244666 h 282812"/>
                <a:gd name="connsiteX51" fmla="*/ 289951 w 343415"/>
                <a:gd name="connsiteY51" fmla="*/ 240020 h 282812"/>
                <a:gd name="connsiteX52" fmla="*/ 266316 w 343415"/>
                <a:gd name="connsiteY52" fmla="*/ 201840 h 282812"/>
                <a:gd name="connsiteX53" fmla="*/ 252983 w 343415"/>
                <a:gd name="connsiteY53" fmla="*/ 185881 h 282812"/>
                <a:gd name="connsiteX54" fmla="*/ 256216 w 343415"/>
                <a:gd name="connsiteY54" fmla="*/ 181841 h 282812"/>
                <a:gd name="connsiteX55" fmla="*/ 286719 w 343415"/>
                <a:gd name="connsiteY55" fmla="*/ 216182 h 282812"/>
                <a:gd name="connsiteX56" fmla="*/ 301668 w 343415"/>
                <a:gd name="connsiteY56" fmla="*/ 231333 h 282812"/>
                <a:gd name="connsiteX57" fmla="*/ 302274 w 343415"/>
                <a:gd name="connsiteY57" fmla="*/ 231535 h 282812"/>
                <a:gd name="connsiteX58" fmla="*/ 343686 w 343415"/>
                <a:gd name="connsiteY58" fmla="*/ 266887 h 282812"/>
                <a:gd name="connsiteX59" fmla="*/ 349342 w 343415"/>
                <a:gd name="connsiteY59" fmla="*/ 261231 h 282812"/>
                <a:gd name="connsiteX60" fmla="*/ 304496 w 343415"/>
                <a:gd name="connsiteY60" fmla="*/ 215172 h 282812"/>
                <a:gd name="connsiteX61" fmla="*/ 236217 w 343415"/>
                <a:gd name="connsiteY61" fmla="*/ 166690 h 282812"/>
                <a:gd name="connsiteX62" fmla="*/ 227934 w 343415"/>
                <a:gd name="connsiteY62" fmla="*/ 173761 h 282812"/>
                <a:gd name="connsiteX63" fmla="*/ 228338 w 343415"/>
                <a:gd name="connsiteY63" fmla="*/ 174367 h 282812"/>
                <a:gd name="connsiteX64" fmla="*/ 218844 w 343415"/>
                <a:gd name="connsiteY64" fmla="*/ 177801 h 282812"/>
                <a:gd name="connsiteX65" fmla="*/ 216016 w 343415"/>
                <a:gd name="connsiteY65" fmla="*/ 174165 h 282812"/>
                <a:gd name="connsiteX66" fmla="*/ 204501 w 343415"/>
                <a:gd name="connsiteY66" fmla="*/ 179215 h 282812"/>
                <a:gd name="connsiteX67" fmla="*/ 169756 w 343415"/>
                <a:gd name="connsiteY67" fmla="*/ 181437 h 282812"/>
                <a:gd name="connsiteX68" fmla="*/ 166725 w 343415"/>
                <a:gd name="connsiteY68" fmla="*/ 178205 h 282812"/>
                <a:gd name="connsiteX69" fmla="*/ 163493 w 343415"/>
                <a:gd name="connsiteY69" fmla="*/ 180629 h 282812"/>
                <a:gd name="connsiteX70" fmla="*/ 164099 w 343415"/>
                <a:gd name="connsiteY70" fmla="*/ 181639 h 282812"/>
                <a:gd name="connsiteX71" fmla="*/ 128748 w 343415"/>
                <a:gd name="connsiteY71" fmla="*/ 184063 h 282812"/>
                <a:gd name="connsiteX72" fmla="*/ 124910 w 343415"/>
                <a:gd name="connsiteY72" fmla="*/ 180023 h 282812"/>
                <a:gd name="connsiteX73" fmla="*/ 116223 w 343415"/>
                <a:gd name="connsiteY73" fmla="*/ 184871 h 282812"/>
                <a:gd name="connsiteX74" fmla="*/ 94406 w 343415"/>
                <a:gd name="connsiteY74" fmla="*/ 186285 h 282812"/>
                <a:gd name="connsiteX75" fmla="*/ 90164 w 343415"/>
                <a:gd name="connsiteY75" fmla="*/ 181841 h 282812"/>
                <a:gd name="connsiteX76" fmla="*/ 80669 w 343415"/>
                <a:gd name="connsiteY76" fmla="*/ 185477 h 282812"/>
                <a:gd name="connsiteX77" fmla="*/ 73195 w 343415"/>
                <a:gd name="connsiteY77" fmla="*/ 182245 h 282812"/>
                <a:gd name="connsiteX78" fmla="*/ 66529 w 343415"/>
                <a:gd name="connsiteY78" fmla="*/ 171538 h 282812"/>
                <a:gd name="connsiteX79" fmla="*/ 64105 w 343415"/>
                <a:gd name="connsiteY79" fmla="*/ 73968 h 282812"/>
                <a:gd name="connsiteX80" fmla="*/ 65923 w 343415"/>
                <a:gd name="connsiteY80" fmla="*/ 67503 h 282812"/>
                <a:gd name="connsiteX81" fmla="*/ 87942 w 343415"/>
                <a:gd name="connsiteY81" fmla="*/ 55989 h 282812"/>
                <a:gd name="connsiteX82" fmla="*/ 210764 w 343415"/>
                <a:gd name="connsiteY82" fmla="*/ 48111 h 282812"/>
                <a:gd name="connsiteX83" fmla="*/ 228540 w 343415"/>
                <a:gd name="connsiteY83" fmla="*/ 52353 h 282812"/>
                <a:gd name="connsiteX84" fmla="*/ 235207 w 343415"/>
                <a:gd name="connsiteY84" fmla="*/ 62857 h 282812"/>
                <a:gd name="connsiteX85" fmla="*/ 238035 w 343415"/>
                <a:gd name="connsiteY85" fmla="*/ 160226 h 282812"/>
                <a:gd name="connsiteX86" fmla="*/ 236217 w 343415"/>
                <a:gd name="connsiteY86" fmla="*/ 166690 h 282812"/>
                <a:gd name="connsiteX87" fmla="*/ 259448 w 343415"/>
                <a:gd name="connsiteY87" fmla="*/ 177599 h 282812"/>
                <a:gd name="connsiteX88" fmla="*/ 260256 w 343415"/>
                <a:gd name="connsiteY88" fmla="*/ 176589 h 282812"/>
                <a:gd name="connsiteX89" fmla="*/ 260458 w 343415"/>
                <a:gd name="connsiteY89" fmla="*/ 176386 h 282812"/>
                <a:gd name="connsiteX90" fmla="*/ 261872 w 343415"/>
                <a:gd name="connsiteY90" fmla="*/ 179013 h 282812"/>
                <a:gd name="connsiteX91" fmla="*/ 259448 w 343415"/>
                <a:gd name="connsiteY91" fmla="*/ 177599 h 28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43415" h="282812">
                  <a:moveTo>
                    <a:pt x="304496" y="215172"/>
                  </a:moveTo>
                  <a:cubicBezTo>
                    <a:pt x="303284" y="213960"/>
                    <a:pt x="301870" y="212748"/>
                    <a:pt x="300658" y="211536"/>
                  </a:cubicBezTo>
                  <a:cubicBezTo>
                    <a:pt x="290557" y="195981"/>
                    <a:pt x="276820" y="180831"/>
                    <a:pt x="263488" y="169316"/>
                  </a:cubicBezTo>
                  <a:cubicBezTo>
                    <a:pt x="264700" y="165882"/>
                    <a:pt x="265306" y="162246"/>
                    <a:pt x="265306" y="158610"/>
                  </a:cubicBezTo>
                  <a:lnTo>
                    <a:pt x="262276" y="61241"/>
                  </a:lnTo>
                  <a:cubicBezTo>
                    <a:pt x="261670" y="39424"/>
                    <a:pt x="238237" y="23264"/>
                    <a:pt x="210158" y="25082"/>
                  </a:cubicBezTo>
                  <a:lnTo>
                    <a:pt x="87538" y="32758"/>
                  </a:lnTo>
                  <a:cubicBezTo>
                    <a:pt x="69963" y="33768"/>
                    <a:pt x="54610" y="41848"/>
                    <a:pt x="45520" y="53565"/>
                  </a:cubicBezTo>
                  <a:cubicBezTo>
                    <a:pt x="41884" y="46090"/>
                    <a:pt x="35823" y="39222"/>
                    <a:pt x="31581" y="33162"/>
                  </a:cubicBezTo>
                  <a:cubicBezTo>
                    <a:pt x="23905" y="22051"/>
                    <a:pt x="16431" y="10941"/>
                    <a:pt x="7340" y="1043"/>
                  </a:cubicBezTo>
                  <a:cubicBezTo>
                    <a:pt x="4714" y="-1786"/>
                    <a:pt x="-1346" y="1649"/>
                    <a:pt x="270" y="5285"/>
                  </a:cubicBezTo>
                  <a:cubicBezTo>
                    <a:pt x="5522" y="17607"/>
                    <a:pt x="12592" y="28920"/>
                    <a:pt x="19461" y="40232"/>
                  </a:cubicBezTo>
                  <a:cubicBezTo>
                    <a:pt x="24511" y="48717"/>
                    <a:pt x="29561" y="61039"/>
                    <a:pt x="38450" y="66696"/>
                  </a:cubicBezTo>
                  <a:cubicBezTo>
                    <a:pt x="37642" y="69524"/>
                    <a:pt x="37237" y="72554"/>
                    <a:pt x="37440" y="75584"/>
                  </a:cubicBezTo>
                  <a:lnTo>
                    <a:pt x="39864" y="173154"/>
                  </a:lnTo>
                  <a:cubicBezTo>
                    <a:pt x="40066" y="185073"/>
                    <a:pt x="47338" y="195173"/>
                    <a:pt x="58045" y="201638"/>
                  </a:cubicBezTo>
                  <a:cubicBezTo>
                    <a:pt x="57237" y="201840"/>
                    <a:pt x="56630" y="202446"/>
                    <a:pt x="57034" y="203254"/>
                  </a:cubicBezTo>
                  <a:cubicBezTo>
                    <a:pt x="64913" y="219414"/>
                    <a:pt x="78043" y="232949"/>
                    <a:pt x="90164" y="246282"/>
                  </a:cubicBezTo>
                  <a:cubicBezTo>
                    <a:pt x="101881" y="259614"/>
                    <a:pt x="113193" y="275775"/>
                    <a:pt x="129758" y="283855"/>
                  </a:cubicBezTo>
                  <a:cubicBezTo>
                    <a:pt x="132182" y="285067"/>
                    <a:pt x="136020" y="282643"/>
                    <a:pt x="135010" y="279815"/>
                  </a:cubicBezTo>
                  <a:cubicBezTo>
                    <a:pt x="128748" y="263856"/>
                    <a:pt x="114203" y="251938"/>
                    <a:pt x="102284" y="239818"/>
                  </a:cubicBezTo>
                  <a:cubicBezTo>
                    <a:pt x="90164" y="227495"/>
                    <a:pt x="78043" y="214364"/>
                    <a:pt x="63499" y="204668"/>
                  </a:cubicBezTo>
                  <a:cubicBezTo>
                    <a:pt x="71781" y="208506"/>
                    <a:pt x="81882" y="210324"/>
                    <a:pt x="92386" y="209718"/>
                  </a:cubicBezTo>
                  <a:lnTo>
                    <a:pt x="99052" y="209314"/>
                  </a:lnTo>
                  <a:cubicBezTo>
                    <a:pt x="106527" y="218202"/>
                    <a:pt x="114001" y="227091"/>
                    <a:pt x="121677" y="235777"/>
                  </a:cubicBezTo>
                  <a:cubicBezTo>
                    <a:pt x="133192" y="248908"/>
                    <a:pt x="143494" y="265271"/>
                    <a:pt x="159655" y="273149"/>
                  </a:cubicBezTo>
                  <a:cubicBezTo>
                    <a:pt x="162887" y="274765"/>
                    <a:pt x="167534" y="271533"/>
                    <a:pt x="166119" y="268099"/>
                  </a:cubicBezTo>
                  <a:cubicBezTo>
                    <a:pt x="160463" y="252140"/>
                    <a:pt x="146323" y="240626"/>
                    <a:pt x="134808" y="228303"/>
                  </a:cubicBezTo>
                  <a:cubicBezTo>
                    <a:pt x="128546" y="221637"/>
                    <a:pt x="122284" y="214970"/>
                    <a:pt x="115819" y="208304"/>
                  </a:cubicBezTo>
                  <a:lnTo>
                    <a:pt x="133798" y="207092"/>
                  </a:lnTo>
                  <a:cubicBezTo>
                    <a:pt x="139858" y="214768"/>
                    <a:pt x="145919" y="222243"/>
                    <a:pt x="151979" y="229717"/>
                  </a:cubicBezTo>
                  <a:cubicBezTo>
                    <a:pt x="163291" y="243454"/>
                    <a:pt x="174200" y="261028"/>
                    <a:pt x="190765" y="269109"/>
                  </a:cubicBezTo>
                  <a:cubicBezTo>
                    <a:pt x="193997" y="270725"/>
                    <a:pt x="198239" y="267493"/>
                    <a:pt x="197229" y="264059"/>
                  </a:cubicBezTo>
                  <a:cubicBezTo>
                    <a:pt x="192381" y="248504"/>
                    <a:pt x="178644" y="236989"/>
                    <a:pt x="167736" y="224869"/>
                  </a:cubicBezTo>
                  <a:cubicBezTo>
                    <a:pt x="161877" y="218404"/>
                    <a:pt x="155817" y="212142"/>
                    <a:pt x="149959" y="205880"/>
                  </a:cubicBezTo>
                  <a:lnTo>
                    <a:pt x="176624" y="204062"/>
                  </a:lnTo>
                  <a:cubicBezTo>
                    <a:pt x="181068" y="211940"/>
                    <a:pt x="185916" y="219414"/>
                    <a:pt x="190765" y="227091"/>
                  </a:cubicBezTo>
                  <a:cubicBezTo>
                    <a:pt x="198441" y="238808"/>
                    <a:pt x="205107" y="254968"/>
                    <a:pt x="218440" y="261028"/>
                  </a:cubicBezTo>
                  <a:cubicBezTo>
                    <a:pt x="221268" y="262443"/>
                    <a:pt x="225510" y="260422"/>
                    <a:pt x="225106" y="256988"/>
                  </a:cubicBezTo>
                  <a:cubicBezTo>
                    <a:pt x="224096" y="241838"/>
                    <a:pt x="209955" y="228909"/>
                    <a:pt x="201067" y="217192"/>
                  </a:cubicBezTo>
                  <a:cubicBezTo>
                    <a:pt x="197431" y="212344"/>
                    <a:pt x="193593" y="207900"/>
                    <a:pt x="189755" y="203254"/>
                  </a:cubicBezTo>
                  <a:lnTo>
                    <a:pt x="215208" y="201638"/>
                  </a:lnTo>
                  <a:cubicBezTo>
                    <a:pt x="216622" y="201638"/>
                    <a:pt x="217834" y="201032"/>
                    <a:pt x="219046" y="201032"/>
                  </a:cubicBezTo>
                  <a:cubicBezTo>
                    <a:pt x="223894" y="208102"/>
                    <a:pt x="228742" y="215374"/>
                    <a:pt x="233793" y="222445"/>
                  </a:cubicBezTo>
                  <a:cubicBezTo>
                    <a:pt x="241469" y="233555"/>
                    <a:pt x="248135" y="247696"/>
                    <a:pt x="260660" y="254362"/>
                  </a:cubicBezTo>
                  <a:cubicBezTo>
                    <a:pt x="263488" y="255776"/>
                    <a:pt x="268336" y="253554"/>
                    <a:pt x="267730" y="250120"/>
                  </a:cubicBezTo>
                  <a:cubicBezTo>
                    <a:pt x="265710" y="236383"/>
                    <a:pt x="254802" y="225879"/>
                    <a:pt x="246721" y="214970"/>
                  </a:cubicBezTo>
                  <a:cubicBezTo>
                    <a:pt x="242479" y="209112"/>
                    <a:pt x="238237" y="203456"/>
                    <a:pt x="233793" y="197597"/>
                  </a:cubicBezTo>
                  <a:cubicBezTo>
                    <a:pt x="236621" y="196587"/>
                    <a:pt x="239449" y="195578"/>
                    <a:pt x="241873" y="194163"/>
                  </a:cubicBezTo>
                  <a:cubicBezTo>
                    <a:pt x="246519" y="201234"/>
                    <a:pt x="251165" y="208304"/>
                    <a:pt x="256216" y="215172"/>
                  </a:cubicBezTo>
                  <a:cubicBezTo>
                    <a:pt x="264094" y="226081"/>
                    <a:pt x="271164" y="238403"/>
                    <a:pt x="283891" y="244666"/>
                  </a:cubicBezTo>
                  <a:cubicBezTo>
                    <a:pt x="287325" y="246282"/>
                    <a:pt x="290557" y="243050"/>
                    <a:pt x="289951" y="240020"/>
                  </a:cubicBezTo>
                  <a:cubicBezTo>
                    <a:pt x="287527" y="225273"/>
                    <a:pt x="275406" y="213556"/>
                    <a:pt x="266316" y="201840"/>
                  </a:cubicBezTo>
                  <a:cubicBezTo>
                    <a:pt x="262074" y="196385"/>
                    <a:pt x="257428" y="191133"/>
                    <a:pt x="252983" y="185881"/>
                  </a:cubicBezTo>
                  <a:cubicBezTo>
                    <a:pt x="254196" y="184669"/>
                    <a:pt x="255205" y="183255"/>
                    <a:pt x="256216" y="181841"/>
                  </a:cubicBezTo>
                  <a:cubicBezTo>
                    <a:pt x="264296" y="194567"/>
                    <a:pt x="275406" y="205476"/>
                    <a:pt x="286719" y="216182"/>
                  </a:cubicBezTo>
                  <a:cubicBezTo>
                    <a:pt x="291567" y="221838"/>
                    <a:pt x="296415" y="226889"/>
                    <a:pt x="301668" y="231333"/>
                  </a:cubicBezTo>
                  <a:cubicBezTo>
                    <a:pt x="301870" y="231535"/>
                    <a:pt x="302072" y="231535"/>
                    <a:pt x="302274" y="231535"/>
                  </a:cubicBezTo>
                  <a:cubicBezTo>
                    <a:pt x="315000" y="244464"/>
                    <a:pt x="327525" y="258200"/>
                    <a:pt x="343686" y="266887"/>
                  </a:cubicBezTo>
                  <a:cubicBezTo>
                    <a:pt x="347322" y="268907"/>
                    <a:pt x="351160" y="264462"/>
                    <a:pt x="349342" y="261231"/>
                  </a:cubicBezTo>
                  <a:cubicBezTo>
                    <a:pt x="338231" y="243252"/>
                    <a:pt x="320050" y="229515"/>
                    <a:pt x="304496" y="215172"/>
                  </a:cubicBezTo>
                  <a:close/>
                  <a:moveTo>
                    <a:pt x="236217" y="166690"/>
                  </a:moveTo>
                  <a:cubicBezTo>
                    <a:pt x="231975" y="163054"/>
                    <a:pt x="224904" y="168912"/>
                    <a:pt x="227934" y="173761"/>
                  </a:cubicBezTo>
                  <a:cubicBezTo>
                    <a:pt x="228136" y="173962"/>
                    <a:pt x="228136" y="174165"/>
                    <a:pt x="228338" y="174367"/>
                  </a:cubicBezTo>
                  <a:cubicBezTo>
                    <a:pt x="225510" y="175983"/>
                    <a:pt x="222480" y="177195"/>
                    <a:pt x="218844" y="177801"/>
                  </a:cubicBezTo>
                  <a:cubicBezTo>
                    <a:pt x="217834" y="176589"/>
                    <a:pt x="217026" y="175377"/>
                    <a:pt x="216016" y="174165"/>
                  </a:cubicBezTo>
                  <a:cubicBezTo>
                    <a:pt x="211774" y="168306"/>
                    <a:pt x="202481" y="173356"/>
                    <a:pt x="204501" y="179215"/>
                  </a:cubicBezTo>
                  <a:lnTo>
                    <a:pt x="169756" y="181437"/>
                  </a:lnTo>
                  <a:cubicBezTo>
                    <a:pt x="168746" y="180427"/>
                    <a:pt x="167937" y="179215"/>
                    <a:pt x="166725" y="178205"/>
                  </a:cubicBezTo>
                  <a:cubicBezTo>
                    <a:pt x="165109" y="176589"/>
                    <a:pt x="162483" y="178811"/>
                    <a:pt x="163493" y="180629"/>
                  </a:cubicBezTo>
                  <a:cubicBezTo>
                    <a:pt x="163695" y="181033"/>
                    <a:pt x="163897" y="181235"/>
                    <a:pt x="164099" y="181639"/>
                  </a:cubicBezTo>
                  <a:lnTo>
                    <a:pt x="128748" y="184063"/>
                  </a:lnTo>
                  <a:cubicBezTo>
                    <a:pt x="127536" y="182649"/>
                    <a:pt x="126122" y="181437"/>
                    <a:pt x="124910" y="180023"/>
                  </a:cubicBezTo>
                  <a:cubicBezTo>
                    <a:pt x="121475" y="176386"/>
                    <a:pt x="115213" y="180831"/>
                    <a:pt x="116223" y="184871"/>
                  </a:cubicBezTo>
                  <a:lnTo>
                    <a:pt x="94406" y="186285"/>
                  </a:lnTo>
                  <a:cubicBezTo>
                    <a:pt x="92992" y="184871"/>
                    <a:pt x="91578" y="183255"/>
                    <a:pt x="90164" y="181841"/>
                  </a:cubicBezTo>
                  <a:cubicBezTo>
                    <a:pt x="86528" y="178003"/>
                    <a:pt x="81478" y="181235"/>
                    <a:pt x="80669" y="185477"/>
                  </a:cubicBezTo>
                  <a:cubicBezTo>
                    <a:pt x="78043" y="184669"/>
                    <a:pt x="75417" y="183659"/>
                    <a:pt x="73195" y="182245"/>
                  </a:cubicBezTo>
                  <a:cubicBezTo>
                    <a:pt x="68953" y="179417"/>
                    <a:pt x="66529" y="175579"/>
                    <a:pt x="66529" y="171538"/>
                  </a:cubicBezTo>
                  <a:lnTo>
                    <a:pt x="64105" y="73968"/>
                  </a:lnTo>
                  <a:cubicBezTo>
                    <a:pt x="64105" y="71746"/>
                    <a:pt x="64711" y="69524"/>
                    <a:pt x="65923" y="67503"/>
                  </a:cubicBezTo>
                  <a:cubicBezTo>
                    <a:pt x="69761" y="61241"/>
                    <a:pt x="78245" y="56595"/>
                    <a:pt x="87942" y="55989"/>
                  </a:cubicBezTo>
                  <a:lnTo>
                    <a:pt x="210764" y="48111"/>
                  </a:lnTo>
                  <a:cubicBezTo>
                    <a:pt x="217430" y="47707"/>
                    <a:pt x="223894" y="49121"/>
                    <a:pt x="228540" y="52353"/>
                  </a:cubicBezTo>
                  <a:cubicBezTo>
                    <a:pt x="232782" y="55181"/>
                    <a:pt x="235207" y="58817"/>
                    <a:pt x="235207" y="62857"/>
                  </a:cubicBezTo>
                  <a:lnTo>
                    <a:pt x="238035" y="160226"/>
                  </a:lnTo>
                  <a:cubicBezTo>
                    <a:pt x="238035" y="162448"/>
                    <a:pt x="237429" y="164468"/>
                    <a:pt x="236217" y="166690"/>
                  </a:cubicBezTo>
                  <a:close/>
                  <a:moveTo>
                    <a:pt x="259448" y="177599"/>
                  </a:moveTo>
                  <a:cubicBezTo>
                    <a:pt x="259650" y="177195"/>
                    <a:pt x="260054" y="176993"/>
                    <a:pt x="260256" y="176589"/>
                  </a:cubicBezTo>
                  <a:cubicBezTo>
                    <a:pt x="260256" y="176589"/>
                    <a:pt x="260256" y="176386"/>
                    <a:pt x="260458" y="176386"/>
                  </a:cubicBezTo>
                  <a:cubicBezTo>
                    <a:pt x="260862" y="177195"/>
                    <a:pt x="261266" y="178205"/>
                    <a:pt x="261872" y="179013"/>
                  </a:cubicBezTo>
                  <a:cubicBezTo>
                    <a:pt x="261064" y="178609"/>
                    <a:pt x="260256" y="178003"/>
                    <a:pt x="259448" y="177599"/>
                  </a:cubicBezTo>
                  <a:close/>
                </a:path>
              </a:pathLst>
            </a:custGeom>
            <a:grpFill/>
            <a:ln w="20191"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2927EFF6-8313-475F-9CFA-797309AA81D8}"/>
                </a:ext>
              </a:extLst>
            </p:cNvPr>
            <p:cNvSpPr/>
            <p:nvPr/>
          </p:nvSpPr>
          <p:spPr>
            <a:xfrm>
              <a:off x="1714008" y="3113239"/>
              <a:ext cx="303014" cy="262612"/>
            </a:xfrm>
            <a:custGeom>
              <a:avLst/>
              <a:gdLst>
                <a:gd name="connsiteX0" fmla="*/ 251340 w 303013"/>
                <a:gd name="connsiteY0" fmla="*/ 148201 h 262612"/>
                <a:gd name="connsiteX1" fmla="*/ 249522 w 303013"/>
                <a:gd name="connsiteY1" fmla="*/ 146989 h 262612"/>
                <a:gd name="connsiteX2" fmla="*/ 252552 w 303013"/>
                <a:gd name="connsiteY2" fmla="*/ 132848 h 262612"/>
                <a:gd name="connsiteX3" fmla="*/ 248916 w 303013"/>
                <a:gd name="connsiteY3" fmla="*/ 36086 h 262612"/>
                <a:gd name="connsiteX4" fmla="*/ 232351 w 303013"/>
                <a:gd name="connsiteY4" fmla="*/ 8815 h 262612"/>
                <a:gd name="connsiteX5" fmla="*/ 196797 w 303013"/>
                <a:gd name="connsiteY5" fmla="*/ 128 h 262612"/>
                <a:gd name="connsiteX6" fmla="*/ 74986 w 303013"/>
                <a:gd name="connsiteY6" fmla="*/ 7804 h 262612"/>
                <a:gd name="connsiteX7" fmla="*/ 30139 w 303013"/>
                <a:gd name="connsiteY7" fmla="*/ 32652 h 262612"/>
                <a:gd name="connsiteX8" fmla="*/ 25493 w 303013"/>
                <a:gd name="connsiteY8" fmla="*/ 50428 h 262612"/>
                <a:gd name="connsiteX9" fmla="*/ 27715 w 303013"/>
                <a:gd name="connsiteY9" fmla="*/ 119314 h 262612"/>
                <a:gd name="connsiteX10" fmla="*/ 848 w 303013"/>
                <a:gd name="connsiteY10" fmla="*/ 80730 h 262612"/>
                <a:gd name="connsiteX11" fmla="*/ 40 w 303013"/>
                <a:gd name="connsiteY11" fmla="*/ 81134 h 262612"/>
                <a:gd name="connsiteX12" fmla="*/ 27918 w 303013"/>
                <a:gd name="connsiteY12" fmla="*/ 123354 h 262612"/>
                <a:gd name="connsiteX13" fmla="*/ 28725 w 303013"/>
                <a:gd name="connsiteY13" fmla="*/ 147393 h 262612"/>
                <a:gd name="connsiteX14" fmla="*/ 4686 w 303013"/>
                <a:gd name="connsiteY14" fmla="*/ 121132 h 262612"/>
                <a:gd name="connsiteX15" fmla="*/ 3878 w 303013"/>
                <a:gd name="connsiteY15" fmla="*/ 121536 h 262612"/>
                <a:gd name="connsiteX16" fmla="*/ 34786 w 303013"/>
                <a:gd name="connsiteY16" fmla="*/ 173856 h 262612"/>
                <a:gd name="connsiteX17" fmla="*/ 72965 w 303013"/>
                <a:gd name="connsiteY17" fmla="*/ 222742 h 262612"/>
                <a:gd name="connsiteX18" fmla="*/ 78218 w 303013"/>
                <a:gd name="connsiteY18" fmla="*/ 219510 h 262612"/>
                <a:gd name="connsiteX19" fmla="*/ 53573 w 303013"/>
                <a:gd name="connsiteY19" fmla="*/ 179310 h 262612"/>
                <a:gd name="connsiteX20" fmla="*/ 59633 w 303013"/>
                <a:gd name="connsiteY20" fmla="*/ 181330 h 262612"/>
                <a:gd name="connsiteX21" fmla="*/ 99631 w 303013"/>
                <a:gd name="connsiteY21" fmla="*/ 229813 h 262612"/>
                <a:gd name="connsiteX22" fmla="*/ 147709 w 303013"/>
                <a:gd name="connsiteY22" fmla="*/ 276679 h 262612"/>
                <a:gd name="connsiteX23" fmla="*/ 151951 w 303013"/>
                <a:gd name="connsiteY23" fmla="*/ 272235 h 262612"/>
                <a:gd name="connsiteX24" fmla="*/ 107711 w 303013"/>
                <a:gd name="connsiteY24" fmla="*/ 221530 h 262612"/>
                <a:gd name="connsiteX25" fmla="*/ 66703 w 303013"/>
                <a:gd name="connsiteY25" fmla="*/ 182745 h 262612"/>
                <a:gd name="connsiteX26" fmla="*/ 80844 w 303013"/>
                <a:gd name="connsiteY26" fmla="*/ 183552 h 262612"/>
                <a:gd name="connsiteX27" fmla="*/ 100439 w 303013"/>
                <a:gd name="connsiteY27" fmla="*/ 182340 h 262612"/>
                <a:gd name="connsiteX28" fmla="*/ 133770 w 303013"/>
                <a:gd name="connsiteY28" fmla="*/ 223348 h 262612"/>
                <a:gd name="connsiteX29" fmla="*/ 173364 w 303013"/>
                <a:gd name="connsiteY29" fmla="*/ 263750 h 262612"/>
                <a:gd name="connsiteX30" fmla="*/ 178212 w 303013"/>
                <a:gd name="connsiteY30" fmla="*/ 259912 h 262612"/>
                <a:gd name="connsiteX31" fmla="*/ 144679 w 303013"/>
                <a:gd name="connsiteY31" fmla="*/ 214864 h 262612"/>
                <a:gd name="connsiteX32" fmla="*/ 114377 w 303013"/>
                <a:gd name="connsiteY32" fmla="*/ 181330 h 262612"/>
                <a:gd name="connsiteX33" fmla="*/ 145487 w 303013"/>
                <a:gd name="connsiteY33" fmla="*/ 179310 h 262612"/>
                <a:gd name="connsiteX34" fmla="*/ 166698 w 303013"/>
                <a:gd name="connsiteY34" fmla="*/ 209612 h 262612"/>
                <a:gd name="connsiteX35" fmla="*/ 199019 w 303013"/>
                <a:gd name="connsiteY35" fmla="*/ 249408 h 262612"/>
                <a:gd name="connsiteX36" fmla="*/ 206292 w 303013"/>
                <a:gd name="connsiteY36" fmla="*/ 245165 h 262612"/>
                <a:gd name="connsiteX37" fmla="*/ 178616 w 303013"/>
                <a:gd name="connsiteY37" fmla="*/ 202541 h 262612"/>
                <a:gd name="connsiteX38" fmla="*/ 160233 w 303013"/>
                <a:gd name="connsiteY38" fmla="*/ 178300 h 262612"/>
                <a:gd name="connsiteX39" fmla="*/ 180839 w 303013"/>
                <a:gd name="connsiteY39" fmla="*/ 176886 h 262612"/>
                <a:gd name="connsiteX40" fmla="*/ 201241 w 303013"/>
                <a:gd name="connsiteY40" fmla="*/ 203147 h 262612"/>
                <a:gd name="connsiteX41" fmla="*/ 229119 w 303013"/>
                <a:gd name="connsiteY41" fmla="*/ 232237 h 262612"/>
                <a:gd name="connsiteX42" fmla="*/ 234977 w 303013"/>
                <a:gd name="connsiteY42" fmla="*/ 227591 h 262612"/>
                <a:gd name="connsiteX43" fmla="*/ 211746 w 303013"/>
                <a:gd name="connsiteY43" fmla="*/ 193249 h 262612"/>
                <a:gd name="connsiteX44" fmla="*/ 197201 w 303013"/>
                <a:gd name="connsiteY44" fmla="*/ 175876 h 262612"/>
                <a:gd name="connsiteX45" fmla="*/ 203262 w 303013"/>
                <a:gd name="connsiteY45" fmla="*/ 175472 h 262612"/>
                <a:gd name="connsiteX46" fmla="*/ 221644 w 303013"/>
                <a:gd name="connsiteY46" fmla="*/ 171230 h 262612"/>
                <a:gd name="connsiteX47" fmla="*/ 234371 w 303013"/>
                <a:gd name="connsiteY47" fmla="*/ 191633 h 262612"/>
                <a:gd name="connsiteX48" fmla="*/ 262248 w 303013"/>
                <a:gd name="connsiteY48" fmla="*/ 227591 h 262612"/>
                <a:gd name="connsiteX49" fmla="*/ 268915 w 303013"/>
                <a:gd name="connsiteY49" fmla="*/ 223550 h 262612"/>
                <a:gd name="connsiteX50" fmla="*/ 246693 w 303013"/>
                <a:gd name="connsiteY50" fmla="*/ 184158 h 262612"/>
                <a:gd name="connsiteX51" fmla="*/ 233159 w 303013"/>
                <a:gd name="connsiteY51" fmla="*/ 165170 h 262612"/>
                <a:gd name="connsiteX52" fmla="*/ 243865 w 303013"/>
                <a:gd name="connsiteY52" fmla="*/ 155271 h 262612"/>
                <a:gd name="connsiteX53" fmla="*/ 269925 w 303013"/>
                <a:gd name="connsiteY53" fmla="*/ 199915 h 262612"/>
                <a:gd name="connsiteX54" fmla="*/ 298004 w 303013"/>
                <a:gd name="connsiteY54" fmla="*/ 239913 h 262612"/>
                <a:gd name="connsiteX55" fmla="*/ 305478 w 303013"/>
                <a:gd name="connsiteY55" fmla="*/ 235469 h 262612"/>
                <a:gd name="connsiteX56" fmla="*/ 281843 w 303013"/>
                <a:gd name="connsiteY56" fmla="*/ 192845 h 262612"/>
                <a:gd name="connsiteX57" fmla="*/ 251340 w 303013"/>
                <a:gd name="connsiteY57" fmla="*/ 148201 h 262612"/>
                <a:gd name="connsiteX58" fmla="*/ 224068 w 303013"/>
                <a:gd name="connsiteY58" fmla="*/ 141131 h 262612"/>
                <a:gd name="connsiteX59" fmla="*/ 219220 w 303013"/>
                <a:gd name="connsiteY59" fmla="*/ 146383 h 262612"/>
                <a:gd name="connsiteX60" fmla="*/ 217200 w 303013"/>
                <a:gd name="connsiteY60" fmla="*/ 143555 h 262612"/>
                <a:gd name="connsiteX61" fmla="*/ 207706 w 303013"/>
                <a:gd name="connsiteY61" fmla="*/ 149211 h 262612"/>
                <a:gd name="connsiteX62" fmla="*/ 209120 w 303013"/>
                <a:gd name="connsiteY62" fmla="*/ 151433 h 262612"/>
                <a:gd name="connsiteX63" fmla="*/ 202454 w 303013"/>
                <a:gd name="connsiteY63" fmla="*/ 152645 h 262612"/>
                <a:gd name="connsiteX64" fmla="*/ 142861 w 303013"/>
                <a:gd name="connsiteY64" fmla="*/ 156483 h 262612"/>
                <a:gd name="connsiteX65" fmla="*/ 134376 w 303013"/>
                <a:gd name="connsiteY65" fmla="*/ 157089 h 262612"/>
                <a:gd name="connsiteX66" fmla="*/ 80238 w 303013"/>
                <a:gd name="connsiteY66" fmla="*/ 160523 h 262612"/>
                <a:gd name="connsiteX67" fmla="*/ 62461 w 303013"/>
                <a:gd name="connsiteY67" fmla="*/ 156281 h 262612"/>
                <a:gd name="connsiteX68" fmla="*/ 55795 w 303013"/>
                <a:gd name="connsiteY68" fmla="*/ 145575 h 262612"/>
                <a:gd name="connsiteX69" fmla="*/ 52765 w 303013"/>
                <a:gd name="connsiteY69" fmla="*/ 48408 h 262612"/>
                <a:gd name="connsiteX70" fmla="*/ 54583 w 303013"/>
                <a:gd name="connsiteY70" fmla="*/ 41944 h 262612"/>
                <a:gd name="connsiteX71" fmla="*/ 76198 w 303013"/>
                <a:gd name="connsiteY71" fmla="*/ 30632 h 262612"/>
                <a:gd name="connsiteX72" fmla="*/ 198009 w 303013"/>
                <a:gd name="connsiteY72" fmla="*/ 22955 h 262612"/>
                <a:gd name="connsiteX73" fmla="*/ 215786 w 303013"/>
                <a:gd name="connsiteY73" fmla="*/ 27198 h 262612"/>
                <a:gd name="connsiteX74" fmla="*/ 222452 w 303013"/>
                <a:gd name="connsiteY74" fmla="*/ 37702 h 262612"/>
                <a:gd name="connsiteX75" fmla="*/ 225887 w 303013"/>
                <a:gd name="connsiteY75" fmla="*/ 134666 h 262612"/>
                <a:gd name="connsiteX76" fmla="*/ 224068 w 303013"/>
                <a:gd name="connsiteY76" fmla="*/ 141131 h 262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03013" h="262612">
                  <a:moveTo>
                    <a:pt x="251340" y="148201"/>
                  </a:moveTo>
                  <a:cubicBezTo>
                    <a:pt x="250936" y="147393"/>
                    <a:pt x="250128" y="147393"/>
                    <a:pt x="249522" y="146989"/>
                  </a:cubicBezTo>
                  <a:cubicBezTo>
                    <a:pt x="251542" y="142343"/>
                    <a:pt x="252754" y="137696"/>
                    <a:pt x="252552" y="132848"/>
                  </a:cubicBezTo>
                  <a:lnTo>
                    <a:pt x="248916" y="36086"/>
                  </a:lnTo>
                  <a:cubicBezTo>
                    <a:pt x="248512" y="25177"/>
                    <a:pt x="242653" y="15481"/>
                    <a:pt x="232351" y="8815"/>
                  </a:cubicBezTo>
                  <a:cubicBezTo>
                    <a:pt x="222654" y="2350"/>
                    <a:pt x="209928" y="-680"/>
                    <a:pt x="196797" y="128"/>
                  </a:cubicBezTo>
                  <a:lnTo>
                    <a:pt x="74986" y="7804"/>
                  </a:lnTo>
                  <a:cubicBezTo>
                    <a:pt x="55593" y="9016"/>
                    <a:pt x="38220" y="18511"/>
                    <a:pt x="30139" y="32652"/>
                  </a:cubicBezTo>
                  <a:cubicBezTo>
                    <a:pt x="26907" y="38308"/>
                    <a:pt x="25291" y="44368"/>
                    <a:pt x="25493" y="50428"/>
                  </a:cubicBezTo>
                  <a:lnTo>
                    <a:pt x="27715" y="119314"/>
                  </a:lnTo>
                  <a:cubicBezTo>
                    <a:pt x="19231" y="106183"/>
                    <a:pt x="10141" y="93457"/>
                    <a:pt x="848" y="80730"/>
                  </a:cubicBezTo>
                  <a:cubicBezTo>
                    <a:pt x="444" y="80326"/>
                    <a:pt x="-162" y="80730"/>
                    <a:pt x="40" y="81134"/>
                  </a:cubicBezTo>
                  <a:cubicBezTo>
                    <a:pt x="8727" y="95476"/>
                    <a:pt x="18019" y="109617"/>
                    <a:pt x="27918" y="123354"/>
                  </a:cubicBezTo>
                  <a:lnTo>
                    <a:pt x="28725" y="147393"/>
                  </a:lnTo>
                  <a:cubicBezTo>
                    <a:pt x="21251" y="138100"/>
                    <a:pt x="13575" y="129212"/>
                    <a:pt x="4686" y="121132"/>
                  </a:cubicBezTo>
                  <a:cubicBezTo>
                    <a:pt x="4282" y="120930"/>
                    <a:pt x="3676" y="121132"/>
                    <a:pt x="3878" y="121536"/>
                  </a:cubicBezTo>
                  <a:cubicBezTo>
                    <a:pt x="11757" y="140323"/>
                    <a:pt x="23473" y="156887"/>
                    <a:pt x="34786" y="173856"/>
                  </a:cubicBezTo>
                  <a:cubicBezTo>
                    <a:pt x="46098" y="190623"/>
                    <a:pt x="56603" y="210016"/>
                    <a:pt x="72965" y="222742"/>
                  </a:cubicBezTo>
                  <a:cubicBezTo>
                    <a:pt x="75188" y="224560"/>
                    <a:pt x="79228" y="222540"/>
                    <a:pt x="78218" y="219510"/>
                  </a:cubicBezTo>
                  <a:cubicBezTo>
                    <a:pt x="73168" y="204764"/>
                    <a:pt x="63269" y="191835"/>
                    <a:pt x="53573" y="179310"/>
                  </a:cubicBezTo>
                  <a:cubicBezTo>
                    <a:pt x="55593" y="180118"/>
                    <a:pt x="57613" y="180724"/>
                    <a:pt x="59633" y="181330"/>
                  </a:cubicBezTo>
                  <a:cubicBezTo>
                    <a:pt x="69935" y="199309"/>
                    <a:pt x="85490" y="214460"/>
                    <a:pt x="99631" y="229813"/>
                  </a:cubicBezTo>
                  <a:cubicBezTo>
                    <a:pt x="114579" y="246175"/>
                    <a:pt x="128922" y="264154"/>
                    <a:pt x="147709" y="276679"/>
                  </a:cubicBezTo>
                  <a:cubicBezTo>
                    <a:pt x="150537" y="278497"/>
                    <a:pt x="153365" y="274659"/>
                    <a:pt x="151951" y="272235"/>
                  </a:cubicBezTo>
                  <a:cubicBezTo>
                    <a:pt x="140841" y="252842"/>
                    <a:pt x="123266" y="237489"/>
                    <a:pt x="107711" y="221530"/>
                  </a:cubicBezTo>
                  <a:cubicBezTo>
                    <a:pt x="94580" y="208198"/>
                    <a:pt x="82056" y="193855"/>
                    <a:pt x="66703" y="182745"/>
                  </a:cubicBezTo>
                  <a:cubicBezTo>
                    <a:pt x="71349" y="183552"/>
                    <a:pt x="75996" y="183755"/>
                    <a:pt x="80844" y="183552"/>
                  </a:cubicBezTo>
                  <a:lnTo>
                    <a:pt x="100439" y="182340"/>
                  </a:lnTo>
                  <a:cubicBezTo>
                    <a:pt x="111549" y="196077"/>
                    <a:pt x="122458" y="209814"/>
                    <a:pt x="133770" y="223348"/>
                  </a:cubicBezTo>
                  <a:cubicBezTo>
                    <a:pt x="145689" y="237691"/>
                    <a:pt x="156597" y="254054"/>
                    <a:pt x="173364" y="263750"/>
                  </a:cubicBezTo>
                  <a:cubicBezTo>
                    <a:pt x="175788" y="265164"/>
                    <a:pt x="179020" y="262538"/>
                    <a:pt x="178212" y="259912"/>
                  </a:cubicBezTo>
                  <a:cubicBezTo>
                    <a:pt x="171546" y="242337"/>
                    <a:pt x="157001" y="228803"/>
                    <a:pt x="144679" y="214864"/>
                  </a:cubicBezTo>
                  <a:cubicBezTo>
                    <a:pt x="134780" y="203552"/>
                    <a:pt x="124680" y="192441"/>
                    <a:pt x="114377" y="181330"/>
                  </a:cubicBezTo>
                  <a:lnTo>
                    <a:pt x="145487" y="179310"/>
                  </a:lnTo>
                  <a:cubicBezTo>
                    <a:pt x="152557" y="189411"/>
                    <a:pt x="159627" y="199511"/>
                    <a:pt x="166698" y="209612"/>
                  </a:cubicBezTo>
                  <a:cubicBezTo>
                    <a:pt x="176394" y="223348"/>
                    <a:pt x="185283" y="239105"/>
                    <a:pt x="199019" y="249408"/>
                  </a:cubicBezTo>
                  <a:cubicBezTo>
                    <a:pt x="202049" y="251832"/>
                    <a:pt x="207706" y="249205"/>
                    <a:pt x="206292" y="245165"/>
                  </a:cubicBezTo>
                  <a:cubicBezTo>
                    <a:pt x="200635" y="229207"/>
                    <a:pt x="188717" y="216076"/>
                    <a:pt x="178616" y="202541"/>
                  </a:cubicBezTo>
                  <a:cubicBezTo>
                    <a:pt x="172556" y="194461"/>
                    <a:pt x="166294" y="186381"/>
                    <a:pt x="160233" y="178300"/>
                  </a:cubicBezTo>
                  <a:lnTo>
                    <a:pt x="180839" y="176886"/>
                  </a:lnTo>
                  <a:cubicBezTo>
                    <a:pt x="187505" y="185573"/>
                    <a:pt x="194373" y="194461"/>
                    <a:pt x="201241" y="203147"/>
                  </a:cubicBezTo>
                  <a:cubicBezTo>
                    <a:pt x="209524" y="213854"/>
                    <a:pt x="217200" y="225166"/>
                    <a:pt x="229119" y="232237"/>
                  </a:cubicBezTo>
                  <a:cubicBezTo>
                    <a:pt x="232149" y="234055"/>
                    <a:pt x="235987" y="230621"/>
                    <a:pt x="234977" y="227591"/>
                  </a:cubicBezTo>
                  <a:cubicBezTo>
                    <a:pt x="230735" y="214258"/>
                    <a:pt x="220634" y="203956"/>
                    <a:pt x="211746" y="193249"/>
                  </a:cubicBezTo>
                  <a:cubicBezTo>
                    <a:pt x="206898" y="187391"/>
                    <a:pt x="202049" y="181734"/>
                    <a:pt x="197201" y="175876"/>
                  </a:cubicBezTo>
                  <a:lnTo>
                    <a:pt x="203262" y="175472"/>
                  </a:lnTo>
                  <a:cubicBezTo>
                    <a:pt x="209726" y="175068"/>
                    <a:pt x="215786" y="173452"/>
                    <a:pt x="221644" y="171230"/>
                  </a:cubicBezTo>
                  <a:cubicBezTo>
                    <a:pt x="225887" y="178098"/>
                    <a:pt x="230129" y="184967"/>
                    <a:pt x="234371" y="191633"/>
                  </a:cubicBezTo>
                  <a:cubicBezTo>
                    <a:pt x="242451" y="204359"/>
                    <a:pt x="249724" y="218500"/>
                    <a:pt x="262248" y="227591"/>
                  </a:cubicBezTo>
                  <a:cubicBezTo>
                    <a:pt x="265278" y="229813"/>
                    <a:pt x="269722" y="227591"/>
                    <a:pt x="268915" y="223550"/>
                  </a:cubicBezTo>
                  <a:cubicBezTo>
                    <a:pt x="265480" y="208804"/>
                    <a:pt x="255380" y="196481"/>
                    <a:pt x="246693" y="184158"/>
                  </a:cubicBezTo>
                  <a:cubicBezTo>
                    <a:pt x="242249" y="177694"/>
                    <a:pt x="237603" y="171432"/>
                    <a:pt x="233159" y="165170"/>
                  </a:cubicBezTo>
                  <a:cubicBezTo>
                    <a:pt x="237401" y="162341"/>
                    <a:pt x="241037" y="159110"/>
                    <a:pt x="243865" y="155271"/>
                  </a:cubicBezTo>
                  <a:cubicBezTo>
                    <a:pt x="252552" y="170220"/>
                    <a:pt x="261036" y="185169"/>
                    <a:pt x="269925" y="199915"/>
                  </a:cubicBezTo>
                  <a:cubicBezTo>
                    <a:pt x="278207" y="213450"/>
                    <a:pt x="285075" y="230015"/>
                    <a:pt x="298004" y="239913"/>
                  </a:cubicBezTo>
                  <a:cubicBezTo>
                    <a:pt x="301640" y="242741"/>
                    <a:pt x="306488" y="239711"/>
                    <a:pt x="305478" y="235469"/>
                  </a:cubicBezTo>
                  <a:cubicBezTo>
                    <a:pt x="302246" y="219712"/>
                    <a:pt x="290530" y="206178"/>
                    <a:pt x="281843" y="192845"/>
                  </a:cubicBezTo>
                  <a:cubicBezTo>
                    <a:pt x="271945" y="178098"/>
                    <a:pt x="261642" y="163352"/>
                    <a:pt x="251340" y="148201"/>
                  </a:cubicBezTo>
                  <a:close/>
                  <a:moveTo>
                    <a:pt x="224068" y="141131"/>
                  </a:moveTo>
                  <a:cubicBezTo>
                    <a:pt x="222856" y="143151"/>
                    <a:pt x="221240" y="144767"/>
                    <a:pt x="219220" y="146383"/>
                  </a:cubicBezTo>
                  <a:cubicBezTo>
                    <a:pt x="218614" y="145373"/>
                    <a:pt x="217806" y="144565"/>
                    <a:pt x="217200" y="143555"/>
                  </a:cubicBezTo>
                  <a:cubicBezTo>
                    <a:pt x="213160" y="138100"/>
                    <a:pt x="204069" y="143353"/>
                    <a:pt x="207706" y="149211"/>
                  </a:cubicBezTo>
                  <a:cubicBezTo>
                    <a:pt x="208110" y="150019"/>
                    <a:pt x="208716" y="150625"/>
                    <a:pt x="209120" y="151433"/>
                  </a:cubicBezTo>
                  <a:cubicBezTo>
                    <a:pt x="206898" y="152039"/>
                    <a:pt x="204676" y="152443"/>
                    <a:pt x="202454" y="152645"/>
                  </a:cubicBezTo>
                  <a:lnTo>
                    <a:pt x="142861" y="156483"/>
                  </a:lnTo>
                  <a:cubicBezTo>
                    <a:pt x="140235" y="154059"/>
                    <a:pt x="136598" y="154867"/>
                    <a:pt x="134376" y="157089"/>
                  </a:cubicBezTo>
                  <a:lnTo>
                    <a:pt x="80238" y="160523"/>
                  </a:lnTo>
                  <a:cubicBezTo>
                    <a:pt x="73571" y="160928"/>
                    <a:pt x="67107" y="159513"/>
                    <a:pt x="62461" y="156281"/>
                  </a:cubicBezTo>
                  <a:cubicBezTo>
                    <a:pt x="58219" y="153453"/>
                    <a:pt x="55795" y="149615"/>
                    <a:pt x="55795" y="145575"/>
                  </a:cubicBezTo>
                  <a:lnTo>
                    <a:pt x="52765" y="48408"/>
                  </a:lnTo>
                  <a:cubicBezTo>
                    <a:pt x="52765" y="46186"/>
                    <a:pt x="53371" y="43964"/>
                    <a:pt x="54583" y="41944"/>
                  </a:cubicBezTo>
                  <a:cubicBezTo>
                    <a:pt x="58219" y="35682"/>
                    <a:pt x="66703" y="31238"/>
                    <a:pt x="76198" y="30632"/>
                  </a:cubicBezTo>
                  <a:lnTo>
                    <a:pt x="198009" y="22955"/>
                  </a:lnTo>
                  <a:cubicBezTo>
                    <a:pt x="204676" y="22551"/>
                    <a:pt x="210938" y="23965"/>
                    <a:pt x="215786" y="27198"/>
                  </a:cubicBezTo>
                  <a:cubicBezTo>
                    <a:pt x="220028" y="30026"/>
                    <a:pt x="222452" y="33662"/>
                    <a:pt x="222452" y="37702"/>
                  </a:cubicBezTo>
                  <a:lnTo>
                    <a:pt x="225887" y="134666"/>
                  </a:lnTo>
                  <a:cubicBezTo>
                    <a:pt x="225887" y="136888"/>
                    <a:pt x="225281" y="139111"/>
                    <a:pt x="224068" y="141131"/>
                  </a:cubicBezTo>
                  <a:close/>
                </a:path>
              </a:pathLst>
            </a:custGeom>
            <a:grpFill/>
            <a:ln w="20191"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FB838BE8-47E1-4D78-8D64-00A9CB523B05}"/>
                </a:ext>
              </a:extLst>
            </p:cNvPr>
            <p:cNvSpPr/>
            <p:nvPr/>
          </p:nvSpPr>
          <p:spPr>
            <a:xfrm>
              <a:off x="2039194" y="3278935"/>
              <a:ext cx="40402" cy="60603"/>
            </a:xfrm>
            <a:custGeom>
              <a:avLst/>
              <a:gdLst>
                <a:gd name="connsiteX0" fmla="*/ 3524 w 40401"/>
                <a:gd name="connsiteY0" fmla="*/ 484 h 60602"/>
                <a:gd name="connsiteX1" fmla="*/ 89 w 40401"/>
                <a:gd name="connsiteY1" fmla="*/ 2504 h 60602"/>
                <a:gd name="connsiteX2" fmla="*/ 24330 w 40401"/>
                <a:gd name="connsiteY2" fmla="*/ 44118 h 60602"/>
                <a:gd name="connsiteX3" fmla="*/ 52612 w 40401"/>
                <a:gd name="connsiteY3" fmla="*/ 78257 h 60602"/>
                <a:gd name="connsiteX4" fmla="*/ 59682 w 40401"/>
                <a:gd name="connsiteY4" fmla="*/ 72601 h 60602"/>
                <a:gd name="connsiteX5" fmla="*/ 34431 w 40401"/>
                <a:gd name="connsiteY5" fmla="*/ 34421 h 60602"/>
                <a:gd name="connsiteX6" fmla="*/ 3524 w 40401"/>
                <a:gd name="connsiteY6" fmla="*/ 484 h 6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01" h="60602">
                  <a:moveTo>
                    <a:pt x="3524" y="484"/>
                  </a:moveTo>
                  <a:cubicBezTo>
                    <a:pt x="2109" y="-728"/>
                    <a:pt x="-517" y="484"/>
                    <a:pt x="89" y="2504"/>
                  </a:cubicBezTo>
                  <a:cubicBezTo>
                    <a:pt x="5948" y="17452"/>
                    <a:pt x="15240" y="30785"/>
                    <a:pt x="24330" y="44118"/>
                  </a:cubicBezTo>
                  <a:cubicBezTo>
                    <a:pt x="32411" y="56036"/>
                    <a:pt x="39683" y="70581"/>
                    <a:pt x="52612" y="78257"/>
                  </a:cubicBezTo>
                  <a:cubicBezTo>
                    <a:pt x="56450" y="80479"/>
                    <a:pt x="60490" y="76237"/>
                    <a:pt x="59682" y="72601"/>
                  </a:cubicBezTo>
                  <a:cubicBezTo>
                    <a:pt x="56450" y="58056"/>
                    <a:pt x="43521" y="45936"/>
                    <a:pt x="34431" y="34421"/>
                  </a:cubicBezTo>
                  <a:cubicBezTo>
                    <a:pt x="25139" y="22301"/>
                    <a:pt x="15442" y="10180"/>
                    <a:pt x="3524" y="484"/>
                  </a:cubicBezTo>
                  <a:close/>
                </a:path>
              </a:pathLst>
            </a:custGeom>
            <a:grpFill/>
            <a:ln w="20191"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4F8BC576-24A4-44EB-BE77-B8A24B9D5C08}"/>
                </a:ext>
              </a:extLst>
            </p:cNvPr>
            <p:cNvSpPr/>
            <p:nvPr/>
          </p:nvSpPr>
          <p:spPr>
            <a:xfrm>
              <a:off x="2131362" y="3269025"/>
              <a:ext cx="60603" cy="40402"/>
            </a:xfrm>
            <a:custGeom>
              <a:avLst/>
              <a:gdLst>
                <a:gd name="connsiteX0" fmla="*/ 40237 w 60602"/>
                <a:gd name="connsiteY0" fmla="*/ 22715 h 40401"/>
                <a:gd name="connsiteX1" fmla="*/ 1855 w 60602"/>
                <a:gd name="connsiteY1" fmla="*/ 91 h 40401"/>
                <a:gd name="connsiteX2" fmla="*/ 239 w 60602"/>
                <a:gd name="connsiteY2" fmla="*/ 1909 h 40401"/>
                <a:gd name="connsiteX3" fmla="*/ 33571 w 60602"/>
                <a:gd name="connsiteY3" fmla="*/ 34230 h 40401"/>
                <a:gd name="connsiteX4" fmla="*/ 69125 w 60602"/>
                <a:gd name="connsiteY4" fmla="*/ 57663 h 40401"/>
                <a:gd name="connsiteX5" fmla="*/ 73569 w 60602"/>
                <a:gd name="connsiteY5" fmla="*/ 51603 h 40401"/>
                <a:gd name="connsiteX6" fmla="*/ 40237 w 60602"/>
                <a:gd name="connsiteY6" fmla="*/ 22715 h 40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02" h="40401">
                  <a:moveTo>
                    <a:pt x="40237" y="22715"/>
                  </a:moveTo>
                  <a:cubicBezTo>
                    <a:pt x="28117" y="14029"/>
                    <a:pt x="16400" y="5141"/>
                    <a:pt x="1855" y="91"/>
                  </a:cubicBezTo>
                  <a:cubicBezTo>
                    <a:pt x="846" y="-314"/>
                    <a:pt x="-569" y="697"/>
                    <a:pt x="239" y="1909"/>
                  </a:cubicBezTo>
                  <a:cubicBezTo>
                    <a:pt x="8926" y="14837"/>
                    <a:pt x="21450" y="24332"/>
                    <a:pt x="33571" y="34230"/>
                  </a:cubicBezTo>
                  <a:cubicBezTo>
                    <a:pt x="44479" y="43119"/>
                    <a:pt x="54782" y="54431"/>
                    <a:pt x="69125" y="57663"/>
                  </a:cubicBezTo>
                  <a:cubicBezTo>
                    <a:pt x="72761" y="58471"/>
                    <a:pt x="75185" y="54431"/>
                    <a:pt x="73569" y="51603"/>
                  </a:cubicBezTo>
                  <a:cubicBezTo>
                    <a:pt x="66902" y="38876"/>
                    <a:pt x="51752" y="30998"/>
                    <a:pt x="40237" y="22715"/>
                  </a:cubicBezTo>
                  <a:close/>
                </a:path>
              </a:pathLst>
            </a:custGeom>
            <a:grpFill/>
            <a:ln w="20191"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A600A4E9-87AA-412B-85E0-A5B6CD06A91E}"/>
                </a:ext>
              </a:extLst>
            </p:cNvPr>
            <p:cNvSpPr/>
            <p:nvPr/>
          </p:nvSpPr>
          <p:spPr>
            <a:xfrm>
              <a:off x="1975028" y="3092622"/>
              <a:ext cx="303014" cy="262612"/>
            </a:xfrm>
            <a:custGeom>
              <a:avLst/>
              <a:gdLst>
                <a:gd name="connsiteX0" fmla="*/ 226469 w 303013"/>
                <a:gd name="connsiteY0" fmla="*/ 73267 h 262612"/>
                <a:gd name="connsiteX1" fmla="*/ 223439 w 303013"/>
                <a:gd name="connsiteY1" fmla="*/ 72257 h 262612"/>
                <a:gd name="connsiteX2" fmla="*/ 221823 w 303013"/>
                <a:gd name="connsiteY2" fmla="*/ 36097 h 262612"/>
                <a:gd name="connsiteX3" fmla="*/ 169907 w 303013"/>
                <a:gd name="connsiteY3" fmla="*/ 140 h 262612"/>
                <a:gd name="connsiteX4" fmla="*/ 49105 w 303013"/>
                <a:gd name="connsiteY4" fmla="*/ 7816 h 262612"/>
                <a:gd name="connsiteX5" fmla="*/ 4663 w 303013"/>
                <a:gd name="connsiteY5" fmla="*/ 32461 h 262612"/>
                <a:gd name="connsiteX6" fmla="*/ 17 w 303013"/>
                <a:gd name="connsiteY6" fmla="*/ 50238 h 262612"/>
                <a:gd name="connsiteX7" fmla="*/ 3653 w 303013"/>
                <a:gd name="connsiteY7" fmla="*/ 147000 h 262612"/>
                <a:gd name="connsiteX8" fmla="*/ 16784 w 303013"/>
                <a:gd name="connsiteY8" fmla="*/ 171645 h 262612"/>
                <a:gd name="connsiteX9" fmla="*/ 16178 w 303013"/>
                <a:gd name="connsiteY9" fmla="*/ 178513 h 262612"/>
                <a:gd name="connsiteX10" fmla="*/ 45469 w 303013"/>
                <a:gd name="connsiteY10" fmla="*/ 228410 h 262612"/>
                <a:gd name="connsiteX11" fmla="*/ 73548 w 303013"/>
                <a:gd name="connsiteY11" fmla="*/ 265580 h 262612"/>
                <a:gd name="connsiteX12" fmla="*/ 79811 w 303013"/>
                <a:gd name="connsiteY12" fmla="*/ 261742 h 262612"/>
                <a:gd name="connsiteX13" fmla="*/ 59004 w 303013"/>
                <a:gd name="connsiteY13" fmla="*/ 220330 h 262612"/>
                <a:gd name="connsiteX14" fmla="*/ 32944 w 303013"/>
                <a:gd name="connsiteY14" fmla="*/ 180332 h 262612"/>
                <a:gd name="connsiteX15" fmla="*/ 55974 w 303013"/>
                <a:gd name="connsiteY15" fmla="*/ 183160 h 262612"/>
                <a:gd name="connsiteX16" fmla="*/ 82235 w 303013"/>
                <a:gd name="connsiteY16" fmla="*/ 181342 h 262612"/>
                <a:gd name="connsiteX17" fmla="*/ 141423 w 303013"/>
                <a:gd name="connsiteY17" fmla="*/ 247601 h 262612"/>
                <a:gd name="connsiteX18" fmla="*/ 148898 w 303013"/>
                <a:gd name="connsiteY18" fmla="*/ 241541 h 262612"/>
                <a:gd name="connsiteX19" fmla="*/ 97789 w 303013"/>
                <a:gd name="connsiteY19" fmla="*/ 180130 h 262612"/>
                <a:gd name="connsiteX20" fmla="*/ 177381 w 303013"/>
                <a:gd name="connsiteY20" fmla="*/ 174877 h 262612"/>
                <a:gd name="connsiteX21" fmla="*/ 200612 w 303013"/>
                <a:gd name="connsiteY21" fmla="*/ 168615 h 262612"/>
                <a:gd name="connsiteX22" fmla="*/ 216369 w 303013"/>
                <a:gd name="connsiteY22" fmla="*/ 187402 h 262612"/>
                <a:gd name="connsiteX23" fmla="*/ 242630 w 303013"/>
                <a:gd name="connsiteY23" fmla="*/ 211037 h 262612"/>
                <a:gd name="connsiteX24" fmla="*/ 247478 w 303013"/>
                <a:gd name="connsiteY24" fmla="*/ 205987 h 262612"/>
                <a:gd name="connsiteX25" fmla="*/ 226267 w 303013"/>
                <a:gd name="connsiteY25" fmla="*/ 177504 h 262612"/>
                <a:gd name="connsiteX26" fmla="*/ 211117 w 303013"/>
                <a:gd name="connsiteY26" fmla="*/ 161747 h 262612"/>
                <a:gd name="connsiteX27" fmla="*/ 221621 w 303013"/>
                <a:gd name="connsiteY27" fmla="*/ 150030 h 262612"/>
                <a:gd name="connsiteX28" fmla="*/ 223641 w 303013"/>
                <a:gd name="connsiteY28" fmla="*/ 144778 h 262612"/>
                <a:gd name="connsiteX29" fmla="*/ 248892 w 303013"/>
                <a:gd name="connsiteY29" fmla="*/ 174473 h 262612"/>
                <a:gd name="connsiteX30" fmla="*/ 281214 w 303013"/>
                <a:gd name="connsiteY30" fmla="*/ 205583 h 262612"/>
                <a:gd name="connsiteX31" fmla="*/ 288688 w 303013"/>
                <a:gd name="connsiteY31" fmla="*/ 199725 h 262612"/>
                <a:gd name="connsiteX32" fmla="*/ 262023 w 303013"/>
                <a:gd name="connsiteY32" fmla="*/ 165989 h 262612"/>
                <a:gd name="connsiteX33" fmla="*/ 225661 w 303013"/>
                <a:gd name="connsiteY33" fmla="*/ 128819 h 262612"/>
                <a:gd name="connsiteX34" fmla="*/ 223641 w 303013"/>
                <a:gd name="connsiteY34" fmla="*/ 83569 h 262612"/>
                <a:gd name="connsiteX35" fmla="*/ 260205 w 303013"/>
                <a:gd name="connsiteY35" fmla="*/ 135284 h 262612"/>
                <a:gd name="connsiteX36" fmla="*/ 296971 w 303013"/>
                <a:gd name="connsiteY36" fmla="*/ 177100 h 262612"/>
                <a:gd name="connsiteX37" fmla="*/ 304243 w 303013"/>
                <a:gd name="connsiteY37" fmla="*/ 171241 h 262612"/>
                <a:gd name="connsiteX38" fmla="*/ 267679 w 303013"/>
                <a:gd name="connsiteY38" fmla="*/ 120335 h 262612"/>
                <a:gd name="connsiteX39" fmla="*/ 226469 w 303013"/>
                <a:gd name="connsiteY39" fmla="*/ 73267 h 262612"/>
                <a:gd name="connsiteX40" fmla="*/ 197784 w 303013"/>
                <a:gd name="connsiteY40" fmla="*/ 140536 h 262612"/>
                <a:gd name="connsiteX41" fmla="*/ 193946 w 303013"/>
                <a:gd name="connsiteY41" fmla="*/ 145182 h 262612"/>
                <a:gd name="connsiteX42" fmla="*/ 186674 w 303013"/>
                <a:gd name="connsiteY42" fmla="*/ 149424 h 262612"/>
                <a:gd name="connsiteX43" fmla="*/ 176371 w 303013"/>
                <a:gd name="connsiteY43" fmla="*/ 152050 h 262612"/>
                <a:gd name="connsiteX44" fmla="*/ 55165 w 303013"/>
                <a:gd name="connsiteY44" fmla="*/ 159929 h 262612"/>
                <a:gd name="connsiteX45" fmla="*/ 30722 w 303013"/>
                <a:gd name="connsiteY45" fmla="*/ 145182 h 262612"/>
                <a:gd name="connsiteX46" fmla="*/ 27086 w 303013"/>
                <a:gd name="connsiteY46" fmla="*/ 48420 h 262612"/>
                <a:gd name="connsiteX47" fmla="*/ 28702 w 303013"/>
                <a:gd name="connsiteY47" fmla="*/ 41955 h 262612"/>
                <a:gd name="connsiteX48" fmla="*/ 50115 w 303013"/>
                <a:gd name="connsiteY48" fmla="*/ 30643 h 262612"/>
                <a:gd name="connsiteX49" fmla="*/ 170917 w 303013"/>
                <a:gd name="connsiteY49" fmla="*/ 22966 h 262612"/>
                <a:gd name="connsiteX50" fmla="*/ 195360 w 303013"/>
                <a:gd name="connsiteY50" fmla="*/ 37713 h 262612"/>
                <a:gd name="connsiteX51" fmla="*/ 199602 w 303013"/>
                <a:gd name="connsiteY51" fmla="*/ 134072 h 262612"/>
                <a:gd name="connsiteX52" fmla="*/ 197784 w 303013"/>
                <a:gd name="connsiteY52" fmla="*/ 140536 h 262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03013" h="262612">
                  <a:moveTo>
                    <a:pt x="226469" y="73267"/>
                  </a:moveTo>
                  <a:cubicBezTo>
                    <a:pt x="225661" y="72257"/>
                    <a:pt x="224449" y="72055"/>
                    <a:pt x="223439" y="72257"/>
                  </a:cubicBezTo>
                  <a:lnTo>
                    <a:pt x="221823" y="36097"/>
                  </a:lnTo>
                  <a:cubicBezTo>
                    <a:pt x="220813" y="14482"/>
                    <a:pt x="197582" y="-1679"/>
                    <a:pt x="169907" y="140"/>
                  </a:cubicBezTo>
                  <a:lnTo>
                    <a:pt x="49105" y="7816"/>
                  </a:lnTo>
                  <a:cubicBezTo>
                    <a:pt x="29712" y="9028"/>
                    <a:pt x="12744" y="18522"/>
                    <a:pt x="4663" y="32461"/>
                  </a:cubicBezTo>
                  <a:cubicBezTo>
                    <a:pt x="1431" y="38117"/>
                    <a:pt x="-185" y="44177"/>
                    <a:pt x="17" y="50238"/>
                  </a:cubicBezTo>
                  <a:lnTo>
                    <a:pt x="3653" y="147000"/>
                  </a:lnTo>
                  <a:cubicBezTo>
                    <a:pt x="4057" y="156697"/>
                    <a:pt x="9107" y="165181"/>
                    <a:pt x="16784" y="171645"/>
                  </a:cubicBezTo>
                  <a:cubicBezTo>
                    <a:pt x="15168" y="173463"/>
                    <a:pt x="14562" y="176089"/>
                    <a:pt x="16178" y="178513"/>
                  </a:cubicBezTo>
                  <a:cubicBezTo>
                    <a:pt x="26076" y="195078"/>
                    <a:pt x="35571" y="211845"/>
                    <a:pt x="45469" y="228410"/>
                  </a:cubicBezTo>
                  <a:cubicBezTo>
                    <a:pt x="53549" y="241742"/>
                    <a:pt x="60216" y="256489"/>
                    <a:pt x="73548" y="265580"/>
                  </a:cubicBezTo>
                  <a:cubicBezTo>
                    <a:pt x="75972" y="267196"/>
                    <a:pt x="80215" y="264570"/>
                    <a:pt x="79811" y="261742"/>
                  </a:cubicBezTo>
                  <a:cubicBezTo>
                    <a:pt x="77992" y="245985"/>
                    <a:pt x="67488" y="233258"/>
                    <a:pt x="59004" y="220330"/>
                  </a:cubicBezTo>
                  <a:cubicBezTo>
                    <a:pt x="50317" y="206997"/>
                    <a:pt x="41631" y="193664"/>
                    <a:pt x="32944" y="180332"/>
                  </a:cubicBezTo>
                  <a:cubicBezTo>
                    <a:pt x="40015" y="182554"/>
                    <a:pt x="47691" y="183766"/>
                    <a:pt x="55974" y="183160"/>
                  </a:cubicBezTo>
                  <a:lnTo>
                    <a:pt x="82235" y="181342"/>
                  </a:lnTo>
                  <a:cubicBezTo>
                    <a:pt x="99809" y="203159"/>
                    <a:pt x="117182" y="232248"/>
                    <a:pt x="141423" y="247601"/>
                  </a:cubicBezTo>
                  <a:cubicBezTo>
                    <a:pt x="145060" y="249823"/>
                    <a:pt x="150716" y="245379"/>
                    <a:pt x="148898" y="241541"/>
                  </a:cubicBezTo>
                  <a:cubicBezTo>
                    <a:pt x="138393" y="218309"/>
                    <a:pt x="116172" y="198917"/>
                    <a:pt x="97789" y="180130"/>
                  </a:cubicBezTo>
                  <a:lnTo>
                    <a:pt x="177381" y="174877"/>
                  </a:lnTo>
                  <a:cubicBezTo>
                    <a:pt x="185865" y="174271"/>
                    <a:pt x="193542" y="172049"/>
                    <a:pt x="200612" y="168615"/>
                  </a:cubicBezTo>
                  <a:cubicBezTo>
                    <a:pt x="205864" y="174877"/>
                    <a:pt x="211117" y="181342"/>
                    <a:pt x="216369" y="187402"/>
                  </a:cubicBezTo>
                  <a:cubicBezTo>
                    <a:pt x="224045" y="196493"/>
                    <a:pt x="230712" y="206997"/>
                    <a:pt x="242630" y="211037"/>
                  </a:cubicBezTo>
                  <a:cubicBezTo>
                    <a:pt x="245862" y="212047"/>
                    <a:pt x="248084" y="208411"/>
                    <a:pt x="247478" y="205987"/>
                  </a:cubicBezTo>
                  <a:cubicBezTo>
                    <a:pt x="245256" y="194472"/>
                    <a:pt x="234146" y="185786"/>
                    <a:pt x="226267" y="177504"/>
                  </a:cubicBezTo>
                  <a:cubicBezTo>
                    <a:pt x="221217" y="172251"/>
                    <a:pt x="216167" y="166999"/>
                    <a:pt x="211117" y="161747"/>
                  </a:cubicBezTo>
                  <a:cubicBezTo>
                    <a:pt x="215359" y="158313"/>
                    <a:pt x="218995" y="154475"/>
                    <a:pt x="221621" y="150030"/>
                  </a:cubicBezTo>
                  <a:cubicBezTo>
                    <a:pt x="222631" y="148414"/>
                    <a:pt x="223035" y="146596"/>
                    <a:pt x="223641" y="144778"/>
                  </a:cubicBezTo>
                  <a:cubicBezTo>
                    <a:pt x="232126" y="154677"/>
                    <a:pt x="240408" y="164777"/>
                    <a:pt x="248892" y="174473"/>
                  </a:cubicBezTo>
                  <a:cubicBezTo>
                    <a:pt x="258589" y="185382"/>
                    <a:pt x="267275" y="199523"/>
                    <a:pt x="281214" y="205583"/>
                  </a:cubicBezTo>
                  <a:cubicBezTo>
                    <a:pt x="285052" y="207199"/>
                    <a:pt x="289900" y="203967"/>
                    <a:pt x="288688" y="199725"/>
                  </a:cubicBezTo>
                  <a:cubicBezTo>
                    <a:pt x="284446" y="185988"/>
                    <a:pt x="271921" y="176292"/>
                    <a:pt x="262023" y="165989"/>
                  </a:cubicBezTo>
                  <a:cubicBezTo>
                    <a:pt x="250104" y="153465"/>
                    <a:pt x="237782" y="141344"/>
                    <a:pt x="225661" y="128819"/>
                  </a:cubicBezTo>
                  <a:lnTo>
                    <a:pt x="223641" y="83569"/>
                  </a:lnTo>
                  <a:cubicBezTo>
                    <a:pt x="235560" y="100942"/>
                    <a:pt x="247478" y="118315"/>
                    <a:pt x="260205" y="135284"/>
                  </a:cubicBezTo>
                  <a:cubicBezTo>
                    <a:pt x="271315" y="150030"/>
                    <a:pt x="281012" y="166999"/>
                    <a:pt x="296971" y="177100"/>
                  </a:cubicBezTo>
                  <a:cubicBezTo>
                    <a:pt x="300607" y="179524"/>
                    <a:pt x="305657" y="175079"/>
                    <a:pt x="304243" y="171241"/>
                  </a:cubicBezTo>
                  <a:cubicBezTo>
                    <a:pt x="297779" y="151848"/>
                    <a:pt x="280608" y="136092"/>
                    <a:pt x="267679" y="120335"/>
                  </a:cubicBezTo>
                  <a:cubicBezTo>
                    <a:pt x="254751" y="104376"/>
                    <a:pt x="240610" y="88822"/>
                    <a:pt x="226469" y="73267"/>
                  </a:cubicBezTo>
                  <a:close/>
                  <a:moveTo>
                    <a:pt x="197784" y="140536"/>
                  </a:moveTo>
                  <a:cubicBezTo>
                    <a:pt x="196774" y="142152"/>
                    <a:pt x="195562" y="143768"/>
                    <a:pt x="193946" y="145182"/>
                  </a:cubicBezTo>
                  <a:cubicBezTo>
                    <a:pt x="190714" y="143566"/>
                    <a:pt x="187077" y="145990"/>
                    <a:pt x="186674" y="149424"/>
                  </a:cubicBezTo>
                  <a:cubicBezTo>
                    <a:pt x="183441" y="150838"/>
                    <a:pt x="180007" y="151647"/>
                    <a:pt x="176371" y="152050"/>
                  </a:cubicBezTo>
                  <a:lnTo>
                    <a:pt x="55165" y="159929"/>
                  </a:lnTo>
                  <a:cubicBezTo>
                    <a:pt x="42237" y="160737"/>
                    <a:pt x="31126" y="154071"/>
                    <a:pt x="30722" y="145182"/>
                  </a:cubicBezTo>
                  <a:lnTo>
                    <a:pt x="27086" y="48420"/>
                  </a:lnTo>
                  <a:cubicBezTo>
                    <a:pt x="27086" y="46198"/>
                    <a:pt x="27490" y="44177"/>
                    <a:pt x="28702" y="41955"/>
                  </a:cubicBezTo>
                  <a:cubicBezTo>
                    <a:pt x="32338" y="35693"/>
                    <a:pt x="40823" y="31249"/>
                    <a:pt x="50115" y="30643"/>
                  </a:cubicBezTo>
                  <a:lnTo>
                    <a:pt x="170917" y="22966"/>
                  </a:lnTo>
                  <a:cubicBezTo>
                    <a:pt x="183643" y="22159"/>
                    <a:pt x="194956" y="28825"/>
                    <a:pt x="195360" y="37713"/>
                  </a:cubicBezTo>
                  <a:lnTo>
                    <a:pt x="199602" y="134072"/>
                  </a:lnTo>
                  <a:cubicBezTo>
                    <a:pt x="199400" y="136294"/>
                    <a:pt x="198996" y="138516"/>
                    <a:pt x="197784" y="140536"/>
                  </a:cubicBezTo>
                  <a:close/>
                </a:path>
              </a:pathLst>
            </a:custGeom>
            <a:grpFill/>
            <a:ln w="20191"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44049963-06CB-4250-A768-4ED145248DA8}"/>
                </a:ext>
              </a:extLst>
            </p:cNvPr>
            <p:cNvSpPr/>
            <p:nvPr/>
          </p:nvSpPr>
          <p:spPr>
            <a:xfrm>
              <a:off x="2198007" y="3128196"/>
              <a:ext cx="80804" cy="121206"/>
            </a:xfrm>
            <a:custGeom>
              <a:avLst/>
              <a:gdLst>
                <a:gd name="connsiteX0" fmla="*/ 12783 w 80803"/>
                <a:gd name="connsiteY0" fmla="*/ 2543 h 121205"/>
                <a:gd name="connsiteX1" fmla="*/ 1268 w 80803"/>
                <a:gd name="connsiteY1" fmla="*/ 9412 h 121205"/>
                <a:gd name="connsiteX2" fmla="*/ 49346 w 80803"/>
                <a:gd name="connsiteY2" fmla="*/ 73650 h 121205"/>
                <a:gd name="connsiteX3" fmla="*/ 91364 w 80803"/>
                <a:gd name="connsiteY3" fmla="*/ 121123 h 121205"/>
                <a:gd name="connsiteX4" fmla="*/ 98435 w 80803"/>
                <a:gd name="connsiteY4" fmla="*/ 115466 h 121205"/>
                <a:gd name="connsiteX5" fmla="*/ 60457 w 80803"/>
                <a:gd name="connsiteY5" fmla="*/ 61126 h 121205"/>
                <a:gd name="connsiteX6" fmla="*/ 12783 w 80803"/>
                <a:gd name="connsiteY6" fmla="*/ 2543 h 12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121205">
                  <a:moveTo>
                    <a:pt x="12783" y="2543"/>
                  </a:moveTo>
                  <a:cubicBezTo>
                    <a:pt x="7530" y="-3719"/>
                    <a:pt x="-3782" y="2745"/>
                    <a:pt x="1268" y="9412"/>
                  </a:cubicBezTo>
                  <a:cubicBezTo>
                    <a:pt x="17227" y="30825"/>
                    <a:pt x="32984" y="52439"/>
                    <a:pt x="49346" y="73650"/>
                  </a:cubicBezTo>
                  <a:cubicBezTo>
                    <a:pt x="62073" y="90417"/>
                    <a:pt x="73386" y="109204"/>
                    <a:pt x="91364" y="121123"/>
                  </a:cubicBezTo>
                  <a:cubicBezTo>
                    <a:pt x="95001" y="123547"/>
                    <a:pt x="99849" y="119102"/>
                    <a:pt x="98435" y="115466"/>
                  </a:cubicBezTo>
                  <a:cubicBezTo>
                    <a:pt x="91364" y="94861"/>
                    <a:pt x="73992" y="78095"/>
                    <a:pt x="60457" y="61126"/>
                  </a:cubicBezTo>
                  <a:cubicBezTo>
                    <a:pt x="44700" y="41531"/>
                    <a:pt x="28539" y="22138"/>
                    <a:pt x="12783" y="2543"/>
                  </a:cubicBezTo>
                  <a:close/>
                </a:path>
              </a:pathLst>
            </a:custGeom>
            <a:grpFill/>
            <a:ln w="20191"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171D321D-B572-4CDC-91DD-ACFC65C19191}"/>
                </a:ext>
              </a:extLst>
            </p:cNvPr>
            <p:cNvSpPr/>
            <p:nvPr/>
          </p:nvSpPr>
          <p:spPr>
            <a:xfrm>
              <a:off x="2187923" y="3083646"/>
              <a:ext cx="121206" cy="161607"/>
            </a:xfrm>
            <a:custGeom>
              <a:avLst/>
              <a:gdLst>
                <a:gd name="connsiteX0" fmla="*/ 74783 w 121205"/>
                <a:gd name="connsiteY0" fmla="*/ 79616 h 161607"/>
                <a:gd name="connsiteX1" fmla="*/ 8928 w 121205"/>
                <a:gd name="connsiteY1" fmla="*/ 1439 h 161607"/>
                <a:gd name="connsiteX2" fmla="*/ 847 w 121205"/>
                <a:gd name="connsiteY2" fmla="*/ 7701 h 161607"/>
                <a:gd name="connsiteX3" fmla="*/ 64076 w 121205"/>
                <a:gd name="connsiteY3" fmla="*/ 92747 h 161607"/>
                <a:gd name="connsiteX4" fmla="*/ 126295 w 121205"/>
                <a:gd name="connsiteY4" fmla="*/ 166682 h 161607"/>
                <a:gd name="connsiteX5" fmla="*/ 135183 w 121205"/>
                <a:gd name="connsiteY5" fmla="*/ 161228 h 161607"/>
                <a:gd name="connsiteX6" fmla="*/ 74783 w 121205"/>
                <a:gd name="connsiteY6" fmla="*/ 79616 h 16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05" h="161607">
                  <a:moveTo>
                    <a:pt x="74783" y="79616"/>
                  </a:moveTo>
                  <a:cubicBezTo>
                    <a:pt x="53168" y="53153"/>
                    <a:pt x="31149" y="27296"/>
                    <a:pt x="8928" y="1439"/>
                  </a:cubicBezTo>
                  <a:cubicBezTo>
                    <a:pt x="5291" y="-2803"/>
                    <a:pt x="-2587" y="3257"/>
                    <a:pt x="847" y="7701"/>
                  </a:cubicBezTo>
                  <a:cubicBezTo>
                    <a:pt x="21654" y="36185"/>
                    <a:pt x="42461" y="64668"/>
                    <a:pt x="64076" y="92747"/>
                  </a:cubicBezTo>
                  <a:cubicBezTo>
                    <a:pt x="83065" y="117392"/>
                    <a:pt x="100842" y="147896"/>
                    <a:pt x="126295" y="166682"/>
                  </a:cubicBezTo>
                  <a:cubicBezTo>
                    <a:pt x="130133" y="169511"/>
                    <a:pt x="137405" y="166481"/>
                    <a:pt x="135183" y="161228"/>
                  </a:cubicBezTo>
                  <a:cubicBezTo>
                    <a:pt x="122659" y="130927"/>
                    <a:pt x="95387" y="105070"/>
                    <a:pt x="74783" y="79616"/>
                  </a:cubicBezTo>
                  <a:close/>
                </a:path>
              </a:pathLst>
            </a:custGeom>
            <a:grpFill/>
            <a:ln w="20191"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04C0EC63-6903-48E1-B413-37E493A4CBA9}"/>
                </a:ext>
              </a:extLst>
            </p:cNvPr>
            <p:cNvSpPr/>
            <p:nvPr/>
          </p:nvSpPr>
          <p:spPr>
            <a:xfrm>
              <a:off x="2195689" y="2957682"/>
              <a:ext cx="161607" cy="181808"/>
            </a:xfrm>
            <a:custGeom>
              <a:avLst/>
              <a:gdLst>
                <a:gd name="connsiteX0" fmla="*/ 88228 w 161607"/>
                <a:gd name="connsiteY0" fmla="*/ 103768 h 181808"/>
                <a:gd name="connsiteX1" fmla="*/ 170850 w 161607"/>
                <a:gd name="connsiteY1" fmla="*/ 185178 h 181808"/>
                <a:gd name="connsiteX2" fmla="*/ 177920 w 161607"/>
                <a:gd name="connsiteY2" fmla="*/ 177906 h 181808"/>
                <a:gd name="connsiteX3" fmla="*/ 99945 w 161607"/>
                <a:gd name="connsiteY3" fmla="*/ 92052 h 181808"/>
                <a:gd name="connsiteX4" fmla="*/ 12273 w 161607"/>
                <a:gd name="connsiteY4" fmla="*/ 2158 h 181808"/>
                <a:gd name="connsiteX5" fmla="*/ 1970 w 161607"/>
                <a:gd name="connsiteY5" fmla="*/ 12460 h 181808"/>
                <a:gd name="connsiteX6" fmla="*/ 88228 w 161607"/>
                <a:gd name="connsiteY6" fmla="*/ 103768 h 18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607" h="181808">
                  <a:moveTo>
                    <a:pt x="88228" y="103768"/>
                  </a:moveTo>
                  <a:cubicBezTo>
                    <a:pt x="113883" y="130837"/>
                    <a:pt x="138932" y="164573"/>
                    <a:pt x="170850" y="185178"/>
                  </a:cubicBezTo>
                  <a:cubicBezTo>
                    <a:pt x="175496" y="188208"/>
                    <a:pt x="180142" y="181946"/>
                    <a:pt x="177920" y="177906"/>
                  </a:cubicBezTo>
                  <a:cubicBezTo>
                    <a:pt x="159335" y="145584"/>
                    <a:pt x="126004" y="118919"/>
                    <a:pt x="99945" y="92052"/>
                  </a:cubicBezTo>
                  <a:cubicBezTo>
                    <a:pt x="70855" y="61952"/>
                    <a:pt x="41564" y="32055"/>
                    <a:pt x="12273" y="2158"/>
                  </a:cubicBezTo>
                  <a:cubicBezTo>
                    <a:pt x="5808" y="-4509"/>
                    <a:pt x="-4292" y="5794"/>
                    <a:pt x="1970" y="12460"/>
                  </a:cubicBezTo>
                  <a:cubicBezTo>
                    <a:pt x="30655" y="42761"/>
                    <a:pt x="59341" y="73265"/>
                    <a:pt x="88228" y="103768"/>
                  </a:cubicBezTo>
                  <a:close/>
                </a:path>
              </a:pathLst>
            </a:custGeom>
            <a:grpFill/>
            <a:ln w="20191"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80989BCF-D212-479A-A105-72D217DA665E}"/>
                </a:ext>
              </a:extLst>
            </p:cNvPr>
            <p:cNvSpPr/>
            <p:nvPr/>
          </p:nvSpPr>
          <p:spPr>
            <a:xfrm>
              <a:off x="2204326" y="2848851"/>
              <a:ext cx="40402" cy="40402"/>
            </a:xfrm>
            <a:custGeom>
              <a:avLst/>
              <a:gdLst>
                <a:gd name="connsiteX0" fmla="*/ 4241 w 40401"/>
                <a:gd name="connsiteY0" fmla="*/ 692 h 40401"/>
                <a:gd name="connsiteX1" fmla="*/ 201 w 40401"/>
                <a:gd name="connsiteY1" fmla="*/ 3722 h 40401"/>
                <a:gd name="connsiteX2" fmla="*/ 19190 w 40401"/>
                <a:gd name="connsiteY2" fmla="*/ 36246 h 40401"/>
                <a:gd name="connsiteX3" fmla="*/ 39592 w 40401"/>
                <a:gd name="connsiteY3" fmla="*/ 60083 h 40401"/>
                <a:gd name="connsiteX4" fmla="*/ 46057 w 40401"/>
                <a:gd name="connsiteY4" fmla="*/ 56245 h 40401"/>
                <a:gd name="connsiteX5" fmla="*/ 28684 w 40401"/>
                <a:gd name="connsiteY5" fmla="*/ 28165 h 40401"/>
                <a:gd name="connsiteX6" fmla="*/ 4241 w 40401"/>
                <a:gd name="connsiteY6" fmla="*/ 692 h 40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01" h="40401">
                  <a:moveTo>
                    <a:pt x="4241" y="692"/>
                  </a:moveTo>
                  <a:cubicBezTo>
                    <a:pt x="2221" y="-1328"/>
                    <a:pt x="-809" y="1500"/>
                    <a:pt x="201" y="3722"/>
                  </a:cubicBezTo>
                  <a:cubicBezTo>
                    <a:pt x="5857" y="14833"/>
                    <a:pt x="12321" y="25741"/>
                    <a:pt x="19190" y="36246"/>
                  </a:cubicBezTo>
                  <a:cubicBezTo>
                    <a:pt x="24644" y="44528"/>
                    <a:pt x="29694" y="56245"/>
                    <a:pt x="39592" y="60083"/>
                  </a:cubicBezTo>
                  <a:cubicBezTo>
                    <a:pt x="42421" y="61295"/>
                    <a:pt x="46057" y="59477"/>
                    <a:pt x="46057" y="56245"/>
                  </a:cubicBezTo>
                  <a:cubicBezTo>
                    <a:pt x="45653" y="45538"/>
                    <a:pt x="35350" y="36246"/>
                    <a:pt x="28684" y="28165"/>
                  </a:cubicBezTo>
                  <a:cubicBezTo>
                    <a:pt x="21008" y="18671"/>
                    <a:pt x="12927" y="9580"/>
                    <a:pt x="4241" y="692"/>
                  </a:cubicBezTo>
                  <a:close/>
                </a:path>
              </a:pathLst>
            </a:custGeom>
            <a:grpFill/>
            <a:ln w="20191"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C0AE12F4-0C4D-4911-BF6F-409A89B56049}"/>
                </a:ext>
              </a:extLst>
            </p:cNvPr>
            <p:cNvSpPr/>
            <p:nvPr/>
          </p:nvSpPr>
          <p:spPr>
            <a:xfrm>
              <a:off x="2201701" y="2808710"/>
              <a:ext cx="60603" cy="60603"/>
            </a:xfrm>
            <a:custGeom>
              <a:avLst/>
              <a:gdLst>
                <a:gd name="connsiteX0" fmla="*/ 6664 w 60602"/>
                <a:gd name="connsiteY0" fmla="*/ 1037 h 60602"/>
                <a:gd name="connsiteX1" fmla="*/ 604 w 60602"/>
                <a:gd name="connsiteY1" fmla="*/ 5683 h 60602"/>
                <a:gd name="connsiteX2" fmla="*/ 31512 w 60602"/>
                <a:gd name="connsiteY2" fmla="*/ 46085 h 60602"/>
                <a:gd name="connsiteX3" fmla="*/ 60399 w 60602"/>
                <a:gd name="connsiteY3" fmla="*/ 75578 h 60602"/>
                <a:gd name="connsiteX4" fmla="*/ 67065 w 60602"/>
                <a:gd name="connsiteY4" fmla="*/ 70326 h 60602"/>
                <a:gd name="connsiteX5" fmla="*/ 42218 w 60602"/>
                <a:gd name="connsiteY5" fmla="*/ 37600 h 60602"/>
                <a:gd name="connsiteX6" fmla="*/ 6664 w 60602"/>
                <a:gd name="connsiteY6" fmla="*/ 1037 h 6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02" h="60602">
                  <a:moveTo>
                    <a:pt x="6664" y="1037"/>
                  </a:moveTo>
                  <a:cubicBezTo>
                    <a:pt x="3634" y="-1993"/>
                    <a:pt x="-1820" y="2249"/>
                    <a:pt x="604" y="5683"/>
                  </a:cubicBezTo>
                  <a:cubicBezTo>
                    <a:pt x="10301" y="19622"/>
                    <a:pt x="20805" y="32954"/>
                    <a:pt x="31512" y="46085"/>
                  </a:cubicBezTo>
                  <a:cubicBezTo>
                    <a:pt x="39996" y="56589"/>
                    <a:pt x="47672" y="69720"/>
                    <a:pt x="60399" y="75578"/>
                  </a:cubicBezTo>
                  <a:cubicBezTo>
                    <a:pt x="64035" y="77396"/>
                    <a:pt x="68075" y="73962"/>
                    <a:pt x="67065" y="70326"/>
                  </a:cubicBezTo>
                  <a:cubicBezTo>
                    <a:pt x="63227" y="57195"/>
                    <a:pt x="51308" y="47499"/>
                    <a:pt x="42218" y="37600"/>
                  </a:cubicBezTo>
                  <a:cubicBezTo>
                    <a:pt x="30905" y="25076"/>
                    <a:pt x="19189" y="12753"/>
                    <a:pt x="6664" y="1037"/>
                  </a:cubicBezTo>
                  <a:close/>
                </a:path>
              </a:pathLst>
            </a:custGeom>
            <a:grpFill/>
            <a:ln w="20191"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A7E871A1-C90E-446A-8559-2D19F65D24FC}"/>
                </a:ext>
              </a:extLst>
            </p:cNvPr>
            <p:cNvSpPr/>
            <p:nvPr/>
          </p:nvSpPr>
          <p:spPr>
            <a:xfrm>
              <a:off x="2196509" y="2746002"/>
              <a:ext cx="60603" cy="60603"/>
            </a:xfrm>
            <a:custGeom>
              <a:avLst/>
              <a:gdLst>
                <a:gd name="connsiteX0" fmla="*/ 67611 w 60602"/>
                <a:gd name="connsiteY0" fmla="*/ 78492 h 60602"/>
                <a:gd name="connsiteX1" fmla="*/ 71854 w 60602"/>
                <a:gd name="connsiteY1" fmla="*/ 75057 h 60602"/>
                <a:gd name="connsiteX2" fmla="*/ 50036 w 60602"/>
                <a:gd name="connsiteY2" fmla="*/ 42534 h 60602"/>
                <a:gd name="connsiteX3" fmla="*/ 11453 w 60602"/>
                <a:gd name="connsiteY3" fmla="*/ 2132 h 60602"/>
                <a:gd name="connsiteX4" fmla="*/ 1756 w 60602"/>
                <a:gd name="connsiteY4" fmla="*/ 11828 h 60602"/>
                <a:gd name="connsiteX5" fmla="*/ 36098 w 60602"/>
                <a:gd name="connsiteY5" fmla="*/ 51826 h 60602"/>
                <a:gd name="connsiteX6" fmla="*/ 67611 w 60602"/>
                <a:gd name="connsiteY6" fmla="*/ 78492 h 6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02" h="60602">
                  <a:moveTo>
                    <a:pt x="67611" y="78492"/>
                  </a:moveTo>
                  <a:cubicBezTo>
                    <a:pt x="70035" y="78693"/>
                    <a:pt x="71854" y="77481"/>
                    <a:pt x="71854" y="75057"/>
                  </a:cubicBezTo>
                  <a:cubicBezTo>
                    <a:pt x="72257" y="61725"/>
                    <a:pt x="58521" y="51826"/>
                    <a:pt x="50036" y="42534"/>
                  </a:cubicBezTo>
                  <a:cubicBezTo>
                    <a:pt x="37310" y="28797"/>
                    <a:pt x="24381" y="15667"/>
                    <a:pt x="11453" y="2132"/>
                  </a:cubicBezTo>
                  <a:cubicBezTo>
                    <a:pt x="5392" y="-4332"/>
                    <a:pt x="-3900" y="5364"/>
                    <a:pt x="1756" y="11828"/>
                  </a:cubicBezTo>
                  <a:cubicBezTo>
                    <a:pt x="13271" y="25161"/>
                    <a:pt x="24381" y="38696"/>
                    <a:pt x="36098" y="51826"/>
                  </a:cubicBezTo>
                  <a:cubicBezTo>
                    <a:pt x="44784" y="61725"/>
                    <a:pt x="53067" y="76875"/>
                    <a:pt x="67611" y="78492"/>
                  </a:cubicBezTo>
                  <a:close/>
                </a:path>
              </a:pathLst>
            </a:custGeom>
            <a:grpFill/>
            <a:ln w="20191"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0AE1CF5E-1178-46F3-AE8D-3833F4FCA97E}"/>
                </a:ext>
              </a:extLst>
            </p:cNvPr>
            <p:cNvSpPr/>
            <p:nvPr/>
          </p:nvSpPr>
          <p:spPr>
            <a:xfrm>
              <a:off x="2187553" y="2691700"/>
              <a:ext cx="80804" cy="80804"/>
            </a:xfrm>
            <a:custGeom>
              <a:avLst/>
              <a:gdLst>
                <a:gd name="connsiteX0" fmla="*/ 52932 w 80803"/>
                <a:gd name="connsiteY0" fmla="*/ 44111 h 80803"/>
                <a:gd name="connsiteX1" fmla="*/ 10914 w 80803"/>
                <a:gd name="connsiteY1" fmla="*/ 1891 h 80803"/>
                <a:gd name="connsiteX2" fmla="*/ 1621 w 80803"/>
                <a:gd name="connsiteY2" fmla="*/ 10982 h 80803"/>
                <a:gd name="connsiteX3" fmla="*/ 38791 w 80803"/>
                <a:gd name="connsiteY3" fmla="*/ 52798 h 80803"/>
                <a:gd name="connsiteX4" fmla="*/ 74951 w 80803"/>
                <a:gd name="connsiteY4" fmla="*/ 87341 h 80803"/>
                <a:gd name="connsiteX5" fmla="*/ 83435 w 80803"/>
                <a:gd name="connsiteY5" fmla="*/ 80877 h 80803"/>
                <a:gd name="connsiteX6" fmla="*/ 52932 w 80803"/>
                <a:gd name="connsiteY6" fmla="*/ 44111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80803">
                  <a:moveTo>
                    <a:pt x="52932" y="44111"/>
                  </a:moveTo>
                  <a:cubicBezTo>
                    <a:pt x="39195" y="29769"/>
                    <a:pt x="24852" y="16032"/>
                    <a:pt x="10914" y="1891"/>
                  </a:cubicBezTo>
                  <a:cubicBezTo>
                    <a:pt x="5056" y="-3967"/>
                    <a:pt x="-3631" y="5123"/>
                    <a:pt x="1621" y="10982"/>
                  </a:cubicBezTo>
                  <a:cubicBezTo>
                    <a:pt x="14146" y="24920"/>
                    <a:pt x="26266" y="39061"/>
                    <a:pt x="38791" y="52798"/>
                  </a:cubicBezTo>
                  <a:cubicBezTo>
                    <a:pt x="49902" y="64918"/>
                    <a:pt x="59800" y="79665"/>
                    <a:pt x="74951" y="87341"/>
                  </a:cubicBezTo>
                  <a:cubicBezTo>
                    <a:pt x="79193" y="89361"/>
                    <a:pt x="85253" y="85321"/>
                    <a:pt x="83435" y="80877"/>
                  </a:cubicBezTo>
                  <a:cubicBezTo>
                    <a:pt x="77375" y="66130"/>
                    <a:pt x="64244" y="55626"/>
                    <a:pt x="52932" y="44111"/>
                  </a:cubicBezTo>
                  <a:close/>
                </a:path>
              </a:pathLst>
            </a:custGeom>
            <a:grpFill/>
            <a:ln w="20191"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39C5FA22-3BCF-405D-A7E4-BBE9922EDFDF}"/>
                </a:ext>
              </a:extLst>
            </p:cNvPr>
            <p:cNvSpPr/>
            <p:nvPr/>
          </p:nvSpPr>
          <p:spPr>
            <a:xfrm>
              <a:off x="2187502" y="2647384"/>
              <a:ext cx="80804" cy="80804"/>
            </a:xfrm>
            <a:custGeom>
              <a:avLst/>
              <a:gdLst>
                <a:gd name="connsiteX0" fmla="*/ 55002 w 80803"/>
                <a:gd name="connsiteY0" fmla="*/ 44995 h 80803"/>
                <a:gd name="connsiteX1" fmla="*/ 13388 w 80803"/>
                <a:gd name="connsiteY1" fmla="*/ 2371 h 80803"/>
                <a:gd name="connsiteX2" fmla="*/ 2076 w 80803"/>
                <a:gd name="connsiteY2" fmla="*/ 13481 h 80803"/>
                <a:gd name="connsiteX3" fmla="*/ 40054 w 80803"/>
                <a:gd name="connsiteY3" fmla="*/ 54489 h 80803"/>
                <a:gd name="connsiteX4" fmla="*/ 76617 w 80803"/>
                <a:gd name="connsiteY4" fmla="*/ 88629 h 80803"/>
                <a:gd name="connsiteX5" fmla="*/ 85102 w 80803"/>
                <a:gd name="connsiteY5" fmla="*/ 81963 h 80803"/>
                <a:gd name="connsiteX6" fmla="*/ 55002 w 80803"/>
                <a:gd name="connsiteY6" fmla="*/ 44995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80803">
                  <a:moveTo>
                    <a:pt x="55002" y="44995"/>
                  </a:moveTo>
                  <a:cubicBezTo>
                    <a:pt x="41266" y="30652"/>
                    <a:pt x="27327" y="16512"/>
                    <a:pt x="13388" y="2371"/>
                  </a:cubicBezTo>
                  <a:cubicBezTo>
                    <a:pt x="6318" y="-4901"/>
                    <a:pt x="-4590" y="6209"/>
                    <a:pt x="2076" y="13481"/>
                  </a:cubicBezTo>
                  <a:cubicBezTo>
                    <a:pt x="14803" y="27218"/>
                    <a:pt x="27327" y="40753"/>
                    <a:pt x="40054" y="54489"/>
                  </a:cubicBezTo>
                  <a:cubicBezTo>
                    <a:pt x="51164" y="66408"/>
                    <a:pt x="61467" y="81357"/>
                    <a:pt x="76617" y="88629"/>
                  </a:cubicBezTo>
                  <a:cubicBezTo>
                    <a:pt x="80860" y="90649"/>
                    <a:pt x="86920" y="86811"/>
                    <a:pt x="85102" y="81963"/>
                  </a:cubicBezTo>
                  <a:cubicBezTo>
                    <a:pt x="79648" y="67014"/>
                    <a:pt x="66113" y="56307"/>
                    <a:pt x="55002" y="44995"/>
                  </a:cubicBezTo>
                  <a:close/>
                </a:path>
              </a:pathLst>
            </a:custGeom>
            <a:grpFill/>
            <a:ln w="20191"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7FD58DAA-9835-4046-8CF2-AABC271ABD4E}"/>
                </a:ext>
              </a:extLst>
            </p:cNvPr>
            <p:cNvSpPr/>
            <p:nvPr/>
          </p:nvSpPr>
          <p:spPr>
            <a:xfrm>
              <a:off x="2180351" y="2607194"/>
              <a:ext cx="80804" cy="80804"/>
            </a:xfrm>
            <a:custGeom>
              <a:avLst/>
              <a:gdLst>
                <a:gd name="connsiteX0" fmla="*/ 55690 w 80803"/>
                <a:gd name="connsiteY0" fmla="*/ 43976 h 80803"/>
                <a:gd name="connsiteX1" fmla="*/ 10642 w 80803"/>
                <a:gd name="connsiteY1" fmla="*/ 1756 h 80803"/>
                <a:gd name="connsiteX2" fmla="*/ 1753 w 80803"/>
                <a:gd name="connsiteY2" fmla="*/ 10442 h 80803"/>
                <a:gd name="connsiteX3" fmla="*/ 41145 w 80803"/>
                <a:gd name="connsiteY3" fmla="*/ 52662 h 80803"/>
                <a:gd name="connsiteX4" fmla="*/ 79527 w 80803"/>
                <a:gd name="connsiteY4" fmla="*/ 87408 h 80803"/>
                <a:gd name="connsiteX5" fmla="*/ 88011 w 80803"/>
                <a:gd name="connsiteY5" fmla="*/ 80741 h 80803"/>
                <a:gd name="connsiteX6" fmla="*/ 55690 w 80803"/>
                <a:gd name="connsiteY6" fmla="*/ 43976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80803">
                  <a:moveTo>
                    <a:pt x="55690" y="43976"/>
                  </a:moveTo>
                  <a:cubicBezTo>
                    <a:pt x="40943" y="29633"/>
                    <a:pt x="25590" y="15897"/>
                    <a:pt x="10642" y="1756"/>
                  </a:cubicBezTo>
                  <a:cubicBezTo>
                    <a:pt x="4784" y="-3698"/>
                    <a:pt x="-3701" y="4786"/>
                    <a:pt x="1753" y="10442"/>
                  </a:cubicBezTo>
                  <a:cubicBezTo>
                    <a:pt x="15086" y="24381"/>
                    <a:pt x="27813" y="38926"/>
                    <a:pt x="41145" y="52662"/>
                  </a:cubicBezTo>
                  <a:cubicBezTo>
                    <a:pt x="52660" y="64783"/>
                    <a:pt x="63568" y="80539"/>
                    <a:pt x="79527" y="87408"/>
                  </a:cubicBezTo>
                  <a:cubicBezTo>
                    <a:pt x="83769" y="89226"/>
                    <a:pt x="89829" y="85590"/>
                    <a:pt x="88011" y="80741"/>
                  </a:cubicBezTo>
                  <a:cubicBezTo>
                    <a:pt x="82153" y="65793"/>
                    <a:pt x="67608" y="55490"/>
                    <a:pt x="55690" y="43976"/>
                  </a:cubicBezTo>
                  <a:close/>
                </a:path>
              </a:pathLst>
            </a:custGeom>
            <a:grpFill/>
            <a:ln w="20191"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4B6765A1-8EEE-4BF4-A725-E80C6AC10CA2}"/>
                </a:ext>
              </a:extLst>
            </p:cNvPr>
            <p:cNvSpPr/>
            <p:nvPr/>
          </p:nvSpPr>
          <p:spPr>
            <a:xfrm>
              <a:off x="1672435" y="2919741"/>
              <a:ext cx="40402" cy="20201"/>
            </a:xfrm>
            <a:custGeom>
              <a:avLst/>
              <a:gdLst>
                <a:gd name="connsiteX0" fmla="*/ 16767 w 40401"/>
                <a:gd name="connsiteY0" fmla="*/ 15252 h 20200"/>
                <a:gd name="connsiteX1" fmla="*/ 43836 w 40401"/>
                <a:gd name="connsiteY1" fmla="*/ 25756 h 20200"/>
                <a:gd name="connsiteX2" fmla="*/ 46866 w 40401"/>
                <a:gd name="connsiteY2" fmla="*/ 20504 h 20200"/>
                <a:gd name="connsiteX3" fmla="*/ 22625 w 40401"/>
                <a:gd name="connsiteY3" fmla="*/ 5353 h 20200"/>
                <a:gd name="connsiteX4" fmla="*/ 0 w 40401"/>
                <a:gd name="connsiteY4" fmla="*/ 505 h 20200"/>
                <a:gd name="connsiteX5" fmla="*/ 0 w 40401"/>
                <a:gd name="connsiteY5" fmla="*/ 707 h 20200"/>
                <a:gd name="connsiteX6" fmla="*/ 16767 w 40401"/>
                <a:gd name="connsiteY6" fmla="*/ 15252 h 2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01" h="20200">
                  <a:moveTo>
                    <a:pt x="16767" y="15252"/>
                  </a:moveTo>
                  <a:cubicBezTo>
                    <a:pt x="25049" y="20100"/>
                    <a:pt x="33533" y="27170"/>
                    <a:pt x="43836" y="25756"/>
                  </a:cubicBezTo>
                  <a:cubicBezTo>
                    <a:pt x="46664" y="25352"/>
                    <a:pt x="48078" y="22928"/>
                    <a:pt x="46866" y="20504"/>
                  </a:cubicBezTo>
                  <a:cubicBezTo>
                    <a:pt x="42624" y="12020"/>
                    <a:pt x="31311" y="9191"/>
                    <a:pt x="22625" y="5353"/>
                  </a:cubicBezTo>
                  <a:cubicBezTo>
                    <a:pt x="15151" y="2121"/>
                    <a:pt x="8282" y="-1313"/>
                    <a:pt x="0" y="505"/>
                  </a:cubicBezTo>
                  <a:cubicBezTo>
                    <a:pt x="0" y="505"/>
                    <a:pt x="0" y="505"/>
                    <a:pt x="0" y="707"/>
                  </a:cubicBezTo>
                  <a:cubicBezTo>
                    <a:pt x="2828" y="7979"/>
                    <a:pt x="9696" y="11211"/>
                    <a:pt x="16767" y="15252"/>
                  </a:cubicBezTo>
                  <a:close/>
                </a:path>
              </a:pathLst>
            </a:custGeom>
            <a:grpFill/>
            <a:ln w="20191"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90E35F20-6ACE-4FF9-836B-B86CCCD33CAC}"/>
                </a:ext>
              </a:extLst>
            </p:cNvPr>
            <p:cNvSpPr/>
            <p:nvPr/>
          </p:nvSpPr>
          <p:spPr>
            <a:xfrm>
              <a:off x="2155989" y="2332337"/>
              <a:ext cx="80804" cy="101005"/>
            </a:xfrm>
            <a:custGeom>
              <a:avLst/>
              <a:gdLst>
                <a:gd name="connsiteX0" fmla="*/ 55204 w 80803"/>
                <a:gd name="connsiteY0" fmla="*/ 53998 h 101004"/>
                <a:gd name="connsiteX1" fmla="*/ 10762 w 80803"/>
                <a:gd name="connsiteY1" fmla="*/ 2082 h 101004"/>
                <a:gd name="connsiteX2" fmla="*/ 1066 w 80803"/>
                <a:gd name="connsiteY2" fmla="*/ 7536 h 101004"/>
                <a:gd name="connsiteX3" fmla="*/ 42882 w 80803"/>
                <a:gd name="connsiteY3" fmla="*/ 60867 h 101004"/>
                <a:gd name="connsiteX4" fmla="*/ 82678 w 80803"/>
                <a:gd name="connsiteY4" fmla="*/ 106723 h 101004"/>
                <a:gd name="connsiteX5" fmla="*/ 91364 w 80803"/>
                <a:gd name="connsiteY5" fmla="*/ 101672 h 101004"/>
                <a:gd name="connsiteX6" fmla="*/ 55204 w 80803"/>
                <a:gd name="connsiteY6" fmla="*/ 53998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101004">
                  <a:moveTo>
                    <a:pt x="55204" y="53998"/>
                  </a:moveTo>
                  <a:cubicBezTo>
                    <a:pt x="40458" y="36625"/>
                    <a:pt x="25509" y="19455"/>
                    <a:pt x="10762" y="2082"/>
                  </a:cubicBezTo>
                  <a:cubicBezTo>
                    <a:pt x="6318" y="-2968"/>
                    <a:pt x="-3176" y="2082"/>
                    <a:pt x="1066" y="7536"/>
                  </a:cubicBezTo>
                  <a:cubicBezTo>
                    <a:pt x="15004" y="25313"/>
                    <a:pt x="28741" y="43292"/>
                    <a:pt x="42882" y="60867"/>
                  </a:cubicBezTo>
                  <a:cubicBezTo>
                    <a:pt x="55204" y="76421"/>
                    <a:pt x="66315" y="94804"/>
                    <a:pt x="82678" y="106723"/>
                  </a:cubicBezTo>
                  <a:cubicBezTo>
                    <a:pt x="86314" y="109349"/>
                    <a:pt x="93586" y="106723"/>
                    <a:pt x="91364" y="101672"/>
                  </a:cubicBezTo>
                  <a:cubicBezTo>
                    <a:pt x="83486" y="83896"/>
                    <a:pt x="67931" y="69351"/>
                    <a:pt x="55204" y="53998"/>
                  </a:cubicBezTo>
                  <a:close/>
                </a:path>
              </a:pathLst>
            </a:custGeom>
            <a:grpFill/>
            <a:ln w="20191"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9644BC5B-751A-4CA7-B4E4-7943071100F0}"/>
                </a:ext>
              </a:extLst>
            </p:cNvPr>
            <p:cNvSpPr/>
            <p:nvPr/>
          </p:nvSpPr>
          <p:spPr>
            <a:xfrm>
              <a:off x="2135830" y="2122783"/>
              <a:ext cx="101005" cy="121206"/>
            </a:xfrm>
            <a:custGeom>
              <a:avLst/>
              <a:gdLst>
                <a:gd name="connsiteX0" fmla="*/ 65465 w 101004"/>
                <a:gd name="connsiteY0" fmla="*/ 61947 h 121205"/>
                <a:gd name="connsiteX1" fmla="*/ 8498 w 101004"/>
                <a:gd name="connsiteY1" fmla="*/ 1546 h 121205"/>
                <a:gd name="connsiteX2" fmla="*/ 1226 w 101004"/>
                <a:gd name="connsiteY2" fmla="*/ 8414 h 121205"/>
                <a:gd name="connsiteX3" fmla="*/ 104655 w 101004"/>
                <a:gd name="connsiteY3" fmla="*/ 124166 h 121205"/>
                <a:gd name="connsiteX4" fmla="*/ 113139 w 101004"/>
                <a:gd name="connsiteY4" fmla="*/ 117702 h 121205"/>
                <a:gd name="connsiteX5" fmla="*/ 65465 w 101004"/>
                <a:gd name="connsiteY5" fmla="*/ 61947 h 12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004" h="121205">
                  <a:moveTo>
                    <a:pt x="65465" y="61947"/>
                  </a:moveTo>
                  <a:cubicBezTo>
                    <a:pt x="46678" y="41746"/>
                    <a:pt x="27285" y="21949"/>
                    <a:pt x="8498" y="1546"/>
                  </a:cubicBezTo>
                  <a:cubicBezTo>
                    <a:pt x="4054" y="-3100"/>
                    <a:pt x="-2814" y="3768"/>
                    <a:pt x="1226" y="8414"/>
                  </a:cubicBezTo>
                  <a:cubicBezTo>
                    <a:pt x="33143" y="45180"/>
                    <a:pt x="64253" y="95279"/>
                    <a:pt x="104655" y="124166"/>
                  </a:cubicBezTo>
                  <a:cubicBezTo>
                    <a:pt x="109503" y="127600"/>
                    <a:pt x="116169" y="123156"/>
                    <a:pt x="113139" y="117702"/>
                  </a:cubicBezTo>
                  <a:cubicBezTo>
                    <a:pt x="101624" y="96894"/>
                    <a:pt x="82030" y="79724"/>
                    <a:pt x="65465" y="61947"/>
                  </a:cubicBezTo>
                  <a:close/>
                </a:path>
              </a:pathLst>
            </a:custGeom>
            <a:grpFill/>
            <a:ln w="20191"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D8700FC5-F28B-4FAE-B8CD-B0BF96C58A62}"/>
                </a:ext>
              </a:extLst>
            </p:cNvPr>
            <p:cNvSpPr/>
            <p:nvPr/>
          </p:nvSpPr>
          <p:spPr>
            <a:xfrm>
              <a:off x="2160362" y="2053020"/>
              <a:ext cx="80804" cy="80804"/>
            </a:xfrm>
            <a:custGeom>
              <a:avLst/>
              <a:gdLst>
                <a:gd name="connsiteX0" fmla="*/ 52043 w 80803"/>
                <a:gd name="connsiteY0" fmla="*/ 42018 h 80803"/>
                <a:gd name="connsiteX1" fmla="*/ 4975 w 80803"/>
                <a:gd name="connsiteY1" fmla="*/ 606 h 80803"/>
                <a:gd name="connsiteX2" fmla="*/ 531 w 80803"/>
                <a:gd name="connsiteY2" fmla="*/ 3838 h 80803"/>
                <a:gd name="connsiteX3" fmla="*/ 37498 w 80803"/>
                <a:gd name="connsiteY3" fmla="*/ 45250 h 80803"/>
                <a:gd name="connsiteX4" fmla="*/ 78910 w 80803"/>
                <a:gd name="connsiteY4" fmla="*/ 82824 h 80803"/>
                <a:gd name="connsiteX5" fmla="*/ 84768 w 80803"/>
                <a:gd name="connsiteY5" fmla="*/ 78379 h 80803"/>
                <a:gd name="connsiteX6" fmla="*/ 52043 w 80803"/>
                <a:gd name="connsiteY6" fmla="*/ 42018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80803">
                  <a:moveTo>
                    <a:pt x="52043" y="42018"/>
                  </a:moveTo>
                  <a:cubicBezTo>
                    <a:pt x="36892" y="27675"/>
                    <a:pt x="21540" y="13534"/>
                    <a:pt x="4975" y="606"/>
                  </a:cubicBezTo>
                  <a:cubicBezTo>
                    <a:pt x="2753" y="-1212"/>
                    <a:pt x="-1489" y="1414"/>
                    <a:pt x="531" y="3838"/>
                  </a:cubicBezTo>
                  <a:cubicBezTo>
                    <a:pt x="12045" y="18181"/>
                    <a:pt x="24570" y="31917"/>
                    <a:pt x="37498" y="45250"/>
                  </a:cubicBezTo>
                  <a:cubicBezTo>
                    <a:pt x="49821" y="58178"/>
                    <a:pt x="61739" y="75551"/>
                    <a:pt x="78910" y="82824"/>
                  </a:cubicBezTo>
                  <a:cubicBezTo>
                    <a:pt x="81940" y="84036"/>
                    <a:pt x="86183" y="81611"/>
                    <a:pt x="84768" y="78379"/>
                  </a:cubicBezTo>
                  <a:cubicBezTo>
                    <a:pt x="78708" y="63431"/>
                    <a:pt x="63962" y="53330"/>
                    <a:pt x="52043" y="42018"/>
                  </a:cubicBezTo>
                  <a:close/>
                </a:path>
              </a:pathLst>
            </a:custGeom>
            <a:grpFill/>
            <a:ln w="20191"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A75E1D29-5420-468D-8131-6908B51DED43}"/>
                </a:ext>
              </a:extLst>
            </p:cNvPr>
            <p:cNvSpPr/>
            <p:nvPr/>
          </p:nvSpPr>
          <p:spPr>
            <a:xfrm>
              <a:off x="2148131" y="1990884"/>
              <a:ext cx="80804" cy="80804"/>
            </a:xfrm>
            <a:custGeom>
              <a:avLst/>
              <a:gdLst>
                <a:gd name="connsiteX0" fmla="*/ 54578 w 80803"/>
                <a:gd name="connsiteY0" fmla="*/ 43148 h 80803"/>
                <a:gd name="connsiteX1" fmla="*/ 5691 w 80803"/>
                <a:gd name="connsiteY1" fmla="*/ 928 h 80803"/>
                <a:gd name="connsiteX2" fmla="*/ 843 w 80803"/>
                <a:gd name="connsiteY2" fmla="*/ 5574 h 80803"/>
                <a:gd name="connsiteX3" fmla="*/ 45083 w 80803"/>
                <a:gd name="connsiteY3" fmla="*/ 52440 h 80803"/>
                <a:gd name="connsiteX4" fmla="*/ 87707 w 80803"/>
                <a:gd name="connsiteY4" fmla="*/ 90822 h 80803"/>
                <a:gd name="connsiteX5" fmla="*/ 94777 w 80803"/>
                <a:gd name="connsiteY5" fmla="*/ 83953 h 80803"/>
                <a:gd name="connsiteX6" fmla="*/ 54578 w 80803"/>
                <a:gd name="connsiteY6" fmla="*/ 43148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80803">
                  <a:moveTo>
                    <a:pt x="54578" y="43148"/>
                  </a:moveTo>
                  <a:cubicBezTo>
                    <a:pt x="38619" y="28805"/>
                    <a:pt x="22458" y="14462"/>
                    <a:pt x="5691" y="928"/>
                  </a:cubicBezTo>
                  <a:cubicBezTo>
                    <a:pt x="2257" y="-1900"/>
                    <a:pt x="-1783" y="2342"/>
                    <a:pt x="843" y="5574"/>
                  </a:cubicBezTo>
                  <a:cubicBezTo>
                    <a:pt x="14984" y="21533"/>
                    <a:pt x="29932" y="37087"/>
                    <a:pt x="45083" y="52440"/>
                  </a:cubicBezTo>
                  <a:cubicBezTo>
                    <a:pt x="58214" y="65773"/>
                    <a:pt x="70738" y="81327"/>
                    <a:pt x="87707" y="90822"/>
                  </a:cubicBezTo>
                  <a:cubicBezTo>
                    <a:pt x="92353" y="93448"/>
                    <a:pt x="97202" y="87994"/>
                    <a:pt x="94777" y="83953"/>
                  </a:cubicBezTo>
                  <a:cubicBezTo>
                    <a:pt x="85081" y="67793"/>
                    <a:pt x="68516" y="55672"/>
                    <a:pt x="54578" y="43148"/>
                  </a:cubicBezTo>
                  <a:close/>
                </a:path>
              </a:pathLst>
            </a:custGeom>
            <a:grpFill/>
            <a:ln w="20191"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09804734-BA0C-4D4D-BD21-B3FC640C206F}"/>
                </a:ext>
              </a:extLst>
            </p:cNvPr>
            <p:cNvSpPr/>
            <p:nvPr/>
          </p:nvSpPr>
          <p:spPr>
            <a:xfrm>
              <a:off x="2146045" y="1942488"/>
              <a:ext cx="60603" cy="60603"/>
            </a:xfrm>
            <a:custGeom>
              <a:avLst/>
              <a:gdLst>
                <a:gd name="connsiteX0" fmla="*/ 67370 w 60602"/>
                <a:gd name="connsiteY0" fmla="*/ 72353 h 60602"/>
                <a:gd name="connsiteX1" fmla="*/ 73835 w 60602"/>
                <a:gd name="connsiteY1" fmla="*/ 67504 h 60602"/>
                <a:gd name="connsiteX2" fmla="*/ 9798 w 60602"/>
                <a:gd name="connsiteY2" fmla="*/ 1649 h 60602"/>
                <a:gd name="connsiteX3" fmla="*/ 1515 w 60602"/>
                <a:gd name="connsiteY3" fmla="*/ 9528 h 60602"/>
                <a:gd name="connsiteX4" fmla="*/ 67370 w 60602"/>
                <a:gd name="connsiteY4" fmla="*/ 72353 h 60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02" h="60602">
                  <a:moveTo>
                    <a:pt x="67370" y="72353"/>
                  </a:moveTo>
                  <a:cubicBezTo>
                    <a:pt x="70805" y="74777"/>
                    <a:pt x="76663" y="71544"/>
                    <a:pt x="73835" y="67504"/>
                  </a:cubicBezTo>
                  <a:cubicBezTo>
                    <a:pt x="56260" y="43061"/>
                    <a:pt x="31817" y="22658"/>
                    <a:pt x="9798" y="1649"/>
                  </a:cubicBezTo>
                  <a:cubicBezTo>
                    <a:pt x="4546" y="-3401"/>
                    <a:pt x="-3333" y="4275"/>
                    <a:pt x="1515" y="9528"/>
                  </a:cubicBezTo>
                  <a:cubicBezTo>
                    <a:pt x="22524" y="31143"/>
                    <a:pt x="42523" y="54778"/>
                    <a:pt x="67370" y="72353"/>
                  </a:cubicBezTo>
                  <a:close/>
                </a:path>
              </a:pathLst>
            </a:custGeom>
            <a:grpFill/>
            <a:ln w="20191"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ED54FF56-069D-48A8-B4CF-4B734C34A682}"/>
                </a:ext>
              </a:extLst>
            </p:cNvPr>
            <p:cNvSpPr/>
            <p:nvPr/>
          </p:nvSpPr>
          <p:spPr>
            <a:xfrm>
              <a:off x="2141702" y="1899493"/>
              <a:ext cx="80804" cy="80804"/>
            </a:xfrm>
            <a:custGeom>
              <a:avLst/>
              <a:gdLst>
                <a:gd name="connsiteX0" fmla="*/ 85248 w 80803"/>
                <a:gd name="connsiteY0" fmla="*/ 95550 h 80803"/>
                <a:gd name="connsiteX1" fmla="*/ 90702 w 80803"/>
                <a:gd name="connsiteY1" fmla="*/ 90298 h 80803"/>
                <a:gd name="connsiteX2" fmla="*/ 47674 w 80803"/>
                <a:gd name="connsiteY2" fmla="*/ 42220 h 80803"/>
                <a:gd name="connsiteX3" fmla="*/ 202 w 80803"/>
                <a:gd name="connsiteY3" fmla="*/ 0 h 80803"/>
                <a:gd name="connsiteX4" fmla="*/ 0 w 80803"/>
                <a:gd name="connsiteY4" fmla="*/ 202 h 80803"/>
                <a:gd name="connsiteX5" fmla="*/ 39392 w 80803"/>
                <a:gd name="connsiteY5" fmla="*/ 50098 h 80803"/>
                <a:gd name="connsiteX6" fmla="*/ 85248 w 80803"/>
                <a:gd name="connsiteY6" fmla="*/ 95550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80803">
                  <a:moveTo>
                    <a:pt x="85248" y="95550"/>
                  </a:moveTo>
                  <a:cubicBezTo>
                    <a:pt x="89086" y="97773"/>
                    <a:pt x="92318" y="93328"/>
                    <a:pt x="90702" y="90298"/>
                  </a:cubicBezTo>
                  <a:cubicBezTo>
                    <a:pt x="81814" y="71915"/>
                    <a:pt x="62421" y="56967"/>
                    <a:pt x="47674" y="42220"/>
                  </a:cubicBezTo>
                  <a:cubicBezTo>
                    <a:pt x="32928" y="27473"/>
                    <a:pt x="18585" y="10909"/>
                    <a:pt x="202" y="0"/>
                  </a:cubicBezTo>
                  <a:cubicBezTo>
                    <a:pt x="0" y="0"/>
                    <a:pt x="0" y="0"/>
                    <a:pt x="0" y="202"/>
                  </a:cubicBezTo>
                  <a:cubicBezTo>
                    <a:pt x="9293" y="18585"/>
                    <a:pt x="25453" y="34342"/>
                    <a:pt x="39392" y="50098"/>
                  </a:cubicBezTo>
                  <a:cubicBezTo>
                    <a:pt x="53331" y="65653"/>
                    <a:pt x="66461" y="85046"/>
                    <a:pt x="85248" y="95550"/>
                  </a:cubicBezTo>
                  <a:close/>
                </a:path>
              </a:pathLst>
            </a:custGeom>
            <a:grpFill/>
            <a:ln w="20191"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384014F0-64FD-4AB8-8184-5E155716BC95}"/>
                </a:ext>
              </a:extLst>
            </p:cNvPr>
            <p:cNvSpPr/>
            <p:nvPr/>
          </p:nvSpPr>
          <p:spPr>
            <a:xfrm>
              <a:off x="2134099" y="1825639"/>
              <a:ext cx="101005" cy="101005"/>
            </a:xfrm>
            <a:custGeom>
              <a:avLst/>
              <a:gdLst>
                <a:gd name="connsiteX0" fmla="*/ 47197 w 101004"/>
                <a:gd name="connsiteY0" fmla="*/ 66986 h 101004"/>
                <a:gd name="connsiteX1" fmla="*/ 92851 w 101004"/>
                <a:gd name="connsiteY1" fmla="*/ 117690 h 101004"/>
                <a:gd name="connsiteX2" fmla="*/ 102548 w 101004"/>
                <a:gd name="connsiteY2" fmla="*/ 112236 h 101004"/>
                <a:gd name="connsiteX3" fmla="*/ 63358 w 101004"/>
                <a:gd name="connsiteY3" fmla="*/ 61329 h 101004"/>
                <a:gd name="connsiteX4" fmla="*/ 8614 w 101004"/>
                <a:gd name="connsiteY4" fmla="*/ 1333 h 101004"/>
                <a:gd name="connsiteX5" fmla="*/ 735 w 101004"/>
                <a:gd name="connsiteY5" fmla="*/ 6989 h 101004"/>
                <a:gd name="connsiteX6" fmla="*/ 47197 w 101004"/>
                <a:gd name="connsiteY6" fmla="*/ 66986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004" h="101004">
                  <a:moveTo>
                    <a:pt x="47197" y="66986"/>
                  </a:moveTo>
                  <a:cubicBezTo>
                    <a:pt x="61136" y="84156"/>
                    <a:pt x="74065" y="104761"/>
                    <a:pt x="92851" y="117690"/>
                  </a:cubicBezTo>
                  <a:cubicBezTo>
                    <a:pt x="96892" y="120518"/>
                    <a:pt x="105174" y="117892"/>
                    <a:pt x="102548" y="112236"/>
                  </a:cubicBezTo>
                  <a:cubicBezTo>
                    <a:pt x="94064" y="93045"/>
                    <a:pt x="77297" y="77490"/>
                    <a:pt x="63358" y="61329"/>
                  </a:cubicBezTo>
                  <a:cubicBezTo>
                    <a:pt x="45581" y="40926"/>
                    <a:pt x="27602" y="20726"/>
                    <a:pt x="8614" y="1333"/>
                  </a:cubicBezTo>
                  <a:cubicBezTo>
                    <a:pt x="4775" y="-2506"/>
                    <a:pt x="-2295" y="2747"/>
                    <a:pt x="735" y="6989"/>
                  </a:cubicBezTo>
                  <a:cubicBezTo>
                    <a:pt x="15684" y="27392"/>
                    <a:pt x="31239" y="47391"/>
                    <a:pt x="47197" y="66986"/>
                  </a:cubicBezTo>
                  <a:close/>
                </a:path>
              </a:pathLst>
            </a:custGeom>
            <a:grpFill/>
            <a:ln w="20191"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9A6A5230-AD14-4C3E-A320-DC15D4702262}"/>
                </a:ext>
              </a:extLst>
            </p:cNvPr>
            <p:cNvSpPr/>
            <p:nvPr/>
          </p:nvSpPr>
          <p:spPr>
            <a:xfrm>
              <a:off x="2131291" y="1761469"/>
              <a:ext cx="80804" cy="101005"/>
            </a:xfrm>
            <a:custGeom>
              <a:avLst/>
              <a:gdLst>
                <a:gd name="connsiteX0" fmla="*/ 92427 w 80803"/>
                <a:gd name="connsiteY0" fmla="*/ 109743 h 101004"/>
                <a:gd name="connsiteX1" fmla="*/ 98083 w 80803"/>
                <a:gd name="connsiteY1" fmla="*/ 105500 h 101004"/>
                <a:gd name="connsiteX2" fmla="*/ 62126 w 80803"/>
                <a:gd name="connsiteY2" fmla="*/ 57422 h 101004"/>
                <a:gd name="connsiteX3" fmla="*/ 9401 w 80803"/>
                <a:gd name="connsiteY3" fmla="*/ 1466 h 101004"/>
                <a:gd name="connsiteX4" fmla="*/ 917 w 80803"/>
                <a:gd name="connsiteY4" fmla="*/ 7728 h 101004"/>
                <a:gd name="connsiteX5" fmla="*/ 49197 w 80803"/>
                <a:gd name="connsiteY5" fmla="*/ 67119 h 101004"/>
                <a:gd name="connsiteX6" fmla="*/ 92427 w 80803"/>
                <a:gd name="connsiteY6" fmla="*/ 109743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101004">
                  <a:moveTo>
                    <a:pt x="92427" y="109743"/>
                  </a:moveTo>
                  <a:cubicBezTo>
                    <a:pt x="95659" y="111157"/>
                    <a:pt x="98891" y="108733"/>
                    <a:pt x="98083" y="105500"/>
                  </a:cubicBezTo>
                  <a:cubicBezTo>
                    <a:pt x="93639" y="86512"/>
                    <a:pt x="75256" y="71765"/>
                    <a:pt x="62126" y="57422"/>
                  </a:cubicBezTo>
                  <a:cubicBezTo>
                    <a:pt x="44955" y="38433"/>
                    <a:pt x="27380" y="19646"/>
                    <a:pt x="9401" y="1466"/>
                  </a:cubicBezTo>
                  <a:cubicBezTo>
                    <a:pt x="5361" y="-2777"/>
                    <a:pt x="-2719" y="3082"/>
                    <a:pt x="917" y="7728"/>
                  </a:cubicBezTo>
                  <a:cubicBezTo>
                    <a:pt x="16472" y="27929"/>
                    <a:pt x="32632" y="47524"/>
                    <a:pt x="49197" y="67119"/>
                  </a:cubicBezTo>
                  <a:cubicBezTo>
                    <a:pt x="61520" y="81663"/>
                    <a:pt x="73438" y="101662"/>
                    <a:pt x="92427" y="109743"/>
                  </a:cubicBezTo>
                  <a:close/>
                </a:path>
              </a:pathLst>
            </a:custGeom>
            <a:grpFill/>
            <a:ln w="20191"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B3240EB1-435A-42D6-93F8-D6FE5F9DEBDC}"/>
                </a:ext>
              </a:extLst>
            </p:cNvPr>
            <p:cNvSpPr/>
            <p:nvPr/>
          </p:nvSpPr>
          <p:spPr>
            <a:xfrm>
              <a:off x="2126756" y="1706864"/>
              <a:ext cx="101005" cy="101005"/>
            </a:xfrm>
            <a:custGeom>
              <a:avLst/>
              <a:gdLst>
                <a:gd name="connsiteX0" fmla="*/ 92921 w 101004"/>
                <a:gd name="connsiteY0" fmla="*/ 104755 h 101004"/>
                <a:gd name="connsiteX1" fmla="*/ 100598 w 101004"/>
                <a:gd name="connsiteY1" fmla="*/ 97280 h 101004"/>
                <a:gd name="connsiteX2" fmla="*/ 58580 w 101004"/>
                <a:gd name="connsiteY2" fmla="*/ 50010 h 101004"/>
                <a:gd name="connsiteX3" fmla="*/ 6865 w 101004"/>
                <a:gd name="connsiteY3" fmla="*/ 922 h 101004"/>
                <a:gd name="connsiteX4" fmla="*/ 603 w 101004"/>
                <a:gd name="connsiteY4" fmla="*/ 5568 h 101004"/>
                <a:gd name="connsiteX5" fmla="*/ 44237 w 101004"/>
                <a:gd name="connsiteY5" fmla="*/ 57081 h 101004"/>
                <a:gd name="connsiteX6" fmla="*/ 92921 w 101004"/>
                <a:gd name="connsiteY6" fmla="*/ 104755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004" h="101004">
                  <a:moveTo>
                    <a:pt x="92921" y="104755"/>
                  </a:moveTo>
                  <a:cubicBezTo>
                    <a:pt x="98174" y="107987"/>
                    <a:pt x="102820" y="101523"/>
                    <a:pt x="100598" y="97280"/>
                  </a:cubicBezTo>
                  <a:cubicBezTo>
                    <a:pt x="91305" y="79100"/>
                    <a:pt x="73326" y="64757"/>
                    <a:pt x="58580" y="50010"/>
                  </a:cubicBezTo>
                  <a:cubicBezTo>
                    <a:pt x="42015" y="33244"/>
                    <a:pt x="25854" y="15467"/>
                    <a:pt x="6865" y="922"/>
                  </a:cubicBezTo>
                  <a:cubicBezTo>
                    <a:pt x="3633" y="-1704"/>
                    <a:pt x="-1821" y="1730"/>
                    <a:pt x="603" y="5568"/>
                  </a:cubicBezTo>
                  <a:cubicBezTo>
                    <a:pt x="13128" y="23951"/>
                    <a:pt x="29288" y="40314"/>
                    <a:pt x="44237" y="57081"/>
                  </a:cubicBezTo>
                  <a:cubicBezTo>
                    <a:pt x="59388" y="73241"/>
                    <a:pt x="73124" y="92836"/>
                    <a:pt x="92921" y="104755"/>
                  </a:cubicBezTo>
                  <a:close/>
                </a:path>
              </a:pathLst>
            </a:custGeom>
            <a:grpFill/>
            <a:ln w="20191"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21AF2BDC-2BCF-49A9-88DE-E4ED1E29681A}"/>
                </a:ext>
              </a:extLst>
            </p:cNvPr>
            <p:cNvSpPr/>
            <p:nvPr/>
          </p:nvSpPr>
          <p:spPr>
            <a:xfrm>
              <a:off x="2127323" y="1646789"/>
              <a:ext cx="80804" cy="101005"/>
            </a:xfrm>
            <a:custGeom>
              <a:avLst/>
              <a:gdLst>
                <a:gd name="connsiteX0" fmla="*/ 7309 w 80803"/>
                <a:gd name="connsiteY0" fmla="*/ 1203 h 101004"/>
                <a:gd name="connsiteX1" fmla="*/ 643 w 80803"/>
                <a:gd name="connsiteY1" fmla="*/ 6051 h 101004"/>
                <a:gd name="connsiteX2" fmla="*/ 43873 w 80803"/>
                <a:gd name="connsiteY2" fmla="*/ 64028 h 101004"/>
                <a:gd name="connsiteX3" fmla="*/ 86497 w 80803"/>
                <a:gd name="connsiteY3" fmla="*/ 113318 h 101004"/>
                <a:gd name="connsiteX4" fmla="*/ 95789 w 80803"/>
                <a:gd name="connsiteY4" fmla="*/ 106652 h 101004"/>
                <a:gd name="connsiteX5" fmla="*/ 50943 w 80803"/>
                <a:gd name="connsiteY5" fmla="*/ 49483 h 101004"/>
                <a:gd name="connsiteX6" fmla="*/ 7309 w 80803"/>
                <a:gd name="connsiteY6" fmla="*/ 1203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101004">
                  <a:moveTo>
                    <a:pt x="7309" y="1203"/>
                  </a:moveTo>
                  <a:cubicBezTo>
                    <a:pt x="4077" y="-2231"/>
                    <a:pt x="-1983" y="2415"/>
                    <a:pt x="643" y="6051"/>
                  </a:cubicBezTo>
                  <a:cubicBezTo>
                    <a:pt x="14581" y="25646"/>
                    <a:pt x="28924" y="45039"/>
                    <a:pt x="43873" y="64028"/>
                  </a:cubicBezTo>
                  <a:cubicBezTo>
                    <a:pt x="57003" y="80794"/>
                    <a:pt x="69124" y="99985"/>
                    <a:pt x="86497" y="113318"/>
                  </a:cubicBezTo>
                  <a:cubicBezTo>
                    <a:pt x="91951" y="117560"/>
                    <a:pt x="98415" y="112106"/>
                    <a:pt x="95789" y="106652"/>
                  </a:cubicBezTo>
                  <a:cubicBezTo>
                    <a:pt x="85689" y="85643"/>
                    <a:pt x="66296" y="67260"/>
                    <a:pt x="50943" y="49483"/>
                  </a:cubicBezTo>
                  <a:cubicBezTo>
                    <a:pt x="36601" y="33120"/>
                    <a:pt x="22056" y="17162"/>
                    <a:pt x="7309" y="1203"/>
                  </a:cubicBezTo>
                  <a:close/>
                </a:path>
              </a:pathLst>
            </a:custGeom>
            <a:grpFill/>
            <a:ln w="20191"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3175D086-F355-4A5A-B074-3AD7631A5435}"/>
                </a:ext>
              </a:extLst>
            </p:cNvPr>
            <p:cNvSpPr/>
            <p:nvPr/>
          </p:nvSpPr>
          <p:spPr>
            <a:xfrm>
              <a:off x="2123104" y="1609276"/>
              <a:ext cx="80804" cy="101005"/>
            </a:xfrm>
            <a:custGeom>
              <a:avLst/>
              <a:gdLst>
                <a:gd name="connsiteX0" fmla="*/ 87888 w 80803"/>
                <a:gd name="connsiteY0" fmla="*/ 101541 h 101004"/>
                <a:gd name="connsiteX1" fmla="*/ 95564 w 80803"/>
                <a:gd name="connsiteY1" fmla="*/ 95885 h 101004"/>
                <a:gd name="connsiteX2" fmla="*/ 8498 w 80803"/>
                <a:gd name="connsiteY2" fmla="*/ 1546 h 101004"/>
                <a:gd name="connsiteX3" fmla="*/ 1226 w 80803"/>
                <a:gd name="connsiteY3" fmla="*/ 8415 h 101004"/>
                <a:gd name="connsiteX4" fmla="*/ 87888 w 80803"/>
                <a:gd name="connsiteY4" fmla="*/ 101541 h 101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03" h="101004">
                  <a:moveTo>
                    <a:pt x="87888" y="101541"/>
                  </a:moveTo>
                  <a:cubicBezTo>
                    <a:pt x="92130" y="104571"/>
                    <a:pt x="98392" y="100733"/>
                    <a:pt x="95564" y="95885"/>
                  </a:cubicBezTo>
                  <a:cubicBezTo>
                    <a:pt x="74959" y="60331"/>
                    <a:pt x="37183" y="31242"/>
                    <a:pt x="8498" y="1546"/>
                  </a:cubicBezTo>
                  <a:cubicBezTo>
                    <a:pt x="4054" y="-3100"/>
                    <a:pt x="-2814" y="3768"/>
                    <a:pt x="1226" y="8415"/>
                  </a:cubicBezTo>
                  <a:cubicBezTo>
                    <a:pt x="28497" y="39120"/>
                    <a:pt x="53344" y="77502"/>
                    <a:pt x="87888" y="101541"/>
                  </a:cubicBezTo>
                  <a:close/>
                </a:path>
              </a:pathLst>
            </a:custGeom>
            <a:grpFill/>
            <a:ln w="20191"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8DC4E81D-F60F-4D06-8567-40FD530228BE}"/>
                </a:ext>
              </a:extLst>
            </p:cNvPr>
            <p:cNvSpPr/>
            <p:nvPr/>
          </p:nvSpPr>
          <p:spPr>
            <a:xfrm>
              <a:off x="2081493" y="1250469"/>
              <a:ext cx="161607" cy="121206"/>
            </a:xfrm>
            <a:custGeom>
              <a:avLst/>
              <a:gdLst>
                <a:gd name="connsiteX0" fmla="*/ 2031 w 161607"/>
                <a:gd name="connsiteY0" fmla="*/ 8857 h 121205"/>
                <a:gd name="connsiteX1" fmla="*/ 84450 w 161607"/>
                <a:gd name="connsiteY1" fmla="*/ 71076 h 121205"/>
                <a:gd name="connsiteX2" fmla="*/ 162628 w 161607"/>
                <a:gd name="connsiteY2" fmla="*/ 124608 h 121205"/>
                <a:gd name="connsiteX3" fmla="*/ 169900 w 161607"/>
                <a:gd name="connsiteY3" fmla="*/ 117740 h 121205"/>
                <a:gd name="connsiteX4" fmla="*/ 95763 w 161607"/>
                <a:gd name="connsiteY4" fmla="*/ 60571 h 121205"/>
                <a:gd name="connsiteX5" fmla="*/ 10313 w 161607"/>
                <a:gd name="connsiteY5" fmla="*/ 1180 h 121205"/>
                <a:gd name="connsiteX6" fmla="*/ 2031 w 161607"/>
                <a:gd name="connsiteY6" fmla="*/ 8857 h 12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607" h="121205">
                  <a:moveTo>
                    <a:pt x="2031" y="8857"/>
                  </a:moveTo>
                  <a:cubicBezTo>
                    <a:pt x="29504" y="29462"/>
                    <a:pt x="56775" y="50471"/>
                    <a:pt x="84450" y="71076"/>
                  </a:cubicBezTo>
                  <a:cubicBezTo>
                    <a:pt x="108287" y="88852"/>
                    <a:pt x="133741" y="114305"/>
                    <a:pt x="162628" y="124608"/>
                  </a:cubicBezTo>
                  <a:cubicBezTo>
                    <a:pt x="167072" y="126224"/>
                    <a:pt x="173132" y="122386"/>
                    <a:pt x="169900" y="117740"/>
                  </a:cubicBezTo>
                  <a:cubicBezTo>
                    <a:pt x="152527" y="94509"/>
                    <a:pt x="120004" y="77742"/>
                    <a:pt x="95763" y="60571"/>
                  </a:cubicBezTo>
                  <a:cubicBezTo>
                    <a:pt x="67481" y="40572"/>
                    <a:pt x="38594" y="21179"/>
                    <a:pt x="10313" y="1180"/>
                  </a:cubicBezTo>
                  <a:cubicBezTo>
                    <a:pt x="4253" y="-2860"/>
                    <a:pt x="-3828" y="4412"/>
                    <a:pt x="2031" y="8857"/>
                  </a:cubicBezTo>
                  <a:close/>
                </a:path>
              </a:pathLst>
            </a:custGeom>
            <a:grpFill/>
            <a:ln w="20191"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D65C8916-42BC-4E79-B6B5-A90F7950312E}"/>
                </a:ext>
              </a:extLst>
            </p:cNvPr>
            <p:cNvSpPr/>
            <p:nvPr/>
          </p:nvSpPr>
          <p:spPr>
            <a:xfrm>
              <a:off x="2104382" y="1222073"/>
              <a:ext cx="141406" cy="121206"/>
            </a:xfrm>
            <a:custGeom>
              <a:avLst/>
              <a:gdLst>
                <a:gd name="connsiteX0" fmla="*/ 154081 w 141406"/>
                <a:gd name="connsiteY0" fmla="*/ 130783 h 121205"/>
                <a:gd name="connsiteX1" fmla="*/ 158930 w 141406"/>
                <a:gd name="connsiteY1" fmla="*/ 124723 h 121205"/>
                <a:gd name="connsiteX2" fmla="*/ 5201 w 141406"/>
                <a:gd name="connsiteY2" fmla="*/ 689 h 121205"/>
                <a:gd name="connsiteX3" fmla="*/ 958 w 141406"/>
                <a:gd name="connsiteY3" fmla="*/ 4729 h 121205"/>
                <a:gd name="connsiteX4" fmla="*/ 154081 w 141406"/>
                <a:gd name="connsiteY4" fmla="*/ 130783 h 12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6" h="121205">
                  <a:moveTo>
                    <a:pt x="154081" y="130783"/>
                  </a:moveTo>
                  <a:cubicBezTo>
                    <a:pt x="158122" y="133409"/>
                    <a:pt x="161960" y="127753"/>
                    <a:pt x="158930" y="124723"/>
                  </a:cubicBezTo>
                  <a:cubicBezTo>
                    <a:pt x="113275" y="78463"/>
                    <a:pt x="58127" y="39677"/>
                    <a:pt x="5201" y="689"/>
                  </a:cubicBezTo>
                  <a:cubicBezTo>
                    <a:pt x="2170" y="-1533"/>
                    <a:pt x="-1870" y="2103"/>
                    <a:pt x="958" y="4729"/>
                  </a:cubicBezTo>
                  <a:cubicBezTo>
                    <a:pt x="49441" y="48565"/>
                    <a:pt x="97923" y="94220"/>
                    <a:pt x="154081" y="130783"/>
                  </a:cubicBezTo>
                  <a:close/>
                </a:path>
              </a:pathLst>
            </a:custGeom>
            <a:grpFill/>
            <a:ln w="20191"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9BFC8568-6760-46EA-9448-0E73C6B09BA7}"/>
                </a:ext>
              </a:extLst>
            </p:cNvPr>
            <p:cNvSpPr/>
            <p:nvPr/>
          </p:nvSpPr>
          <p:spPr>
            <a:xfrm>
              <a:off x="2111401" y="1184582"/>
              <a:ext cx="181808" cy="161607"/>
            </a:xfrm>
            <a:custGeom>
              <a:avLst/>
              <a:gdLst>
                <a:gd name="connsiteX0" fmla="*/ 99793 w 181808"/>
                <a:gd name="connsiteY0" fmla="*/ 82016 h 161607"/>
                <a:gd name="connsiteX1" fmla="*/ 404 w 181808"/>
                <a:gd name="connsiteY1" fmla="*/ 0 h 161607"/>
                <a:gd name="connsiteX2" fmla="*/ 0 w 181808"/>
                <a:gd name="connsiteY2" fmla="*/ 202 h 161607"/>
                <a:gd name="connsiteX3" fmla="*/ 84642 w 181808"/>
                <a:gd name="connsiteY3" fmla="*/ 88278 h 161607"/>
                <a:gd name="connsiteX4" fmla="*/ 133326 w 181808"/>
                <a:gd name="connsiteY4" fmla="*/ 134134 h 161607"/>
                <a:gd name="connsiteX5" fmla="*/ 178576 w 181808"/>
                <a:gd name="connsiteY5" fmla="*/ 169284 h 161607"/>
                <a:gd name="connsiteX6" fmla="*/ 183627 w 181808"/>
                <a:gd name="connsiteY6" fmla="*/ 165648 h 161607"/>
                <a:gd name="connsiteX7" fmla="*/ 99793 w 181808"/>
                <a:gd name="connsiteY7" fmla="*/ 82016 h 16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808" h="161607">
                  <a:moveTo>
                    <a:pt x="99793" y="82016"/>
                  </a:moveTo>
                  <a:cubicBezTo>
                    <a:pt x="69289" y="54543"/>
                    <a:pt x="38382" y="18989"/>
                    <a:pt x="404" y="0"/>
                  </a:cubicBezTo>
                  <a:cubicBezTo>
                    <a:pt x="202" y="0"/>
                    <a:pt x="0" y="202"/>
                    <a:pt x="0" y="202"/>
                  </a:cubicBezTo>
                  <a:cubicBezTo>
                    <a:pt x="19393" y="33534"/>
                    <a:pt x="55957" y="61007"/>
                    <a:pt x="84642" y="88278"/>
                  </a:cubicBezTo>
                  <a:cubicBezTo>
                    <a:pt x="100803" y="103631"/>
                    <a:pt x="116963" y="118781"/>
                    <a:pt x="133326" y="134134"/>
                  </a:cubicBezTo>
                  <a:cubicBezTo>
                    <a:pt x="147265" y="147265"/>
                    <a:pt x="159991" y="161809"/>
                    <a:pt x="178576" y="169284"/>
                  </a:cubicBezTo>
                  <a:cubicBezTo>
                    <a:pt x="181000" y="170294"/>
                    <a:pt x="184839" y="168476"/>
                    <a:pt x="183627" y="165648"/>
                  </a:cubicBezTo>
                  <a:cubicBezTo>
                    <a:pt x="168274" y="133326"/>
                    <a:pt x="126862" y="106459"/>
                    <a:pt x="99793" y="82016"/>
                  </a:cubicBezTo>
                  <a:close/>
                </a:path>
              </a:pathLst>
            </a:custGeom>
            <a:grpFill/>
            <a:ln w="20191"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BC36273D-E7B8-42E6-AF58-29198F3B5F72}"/>
                </a:ext>
              </a:extLst>
            </p:cNvPr>
            <p:cNvSpPr/>
            <p:nvPr/>
          </p:nvSpPr>
          <p:spPr>
            <a:xfrm>
              <a:off x="2106259" y="1142092"/>
              <a:ext cx="222210" cy="202009"/>
            </a:xfrm>
            <a:custGeom>
              <a:avLst/>
              <a:gdLst>
                <a:gd name="connsiteX0" fmla="*/ 104934 w 222210"/>
                <a:gd name="connsiteY0" fmla="*/ 110366 h 202009"/>
                <a:gd name="connsiteX1" fmla="*/ 160891 w 222210"/>
                <a:gd name="connsiteY1" fmla="*/ 164302 h 202009"/>
                <a:gd name="connsiteX2" fmla="*/ 216847 w 222210"/>
                <a:gd name="connsiteY2" fmla="*/ 212582 h 202009"/>
                <a:gd name="connsiteX3" fmla="*/ 224120 w 222210"/>
                <a:gd name="connsiteY3" fmla="*/ 205714 h 202009"/>
                <a:gd name="connsiteX4" fmla="*/ 177254 w 222210"/>
                <a:gd name="connsiteY4" fmla="*/ 156626 h 202009"/>
                <a:gd name="connsiteX5" fmla="*/ 120489 w 222210"/>
                <a:gd name="connsiteY5" fmla="*/ 103497 h 202009"/>
                <a:gd name="connsiteX6" fmla="*/ 4132 w 222210"/>
                <a:gd name="connsiteY6" fmla="*/ 473 h 202009"/>
                <a:gd name="connsiteX7" fmla="*/ 496 w 222210"/>
                <a:gd name="connsiteY7" fmla="*/ 3099 h 202009"/>
                <a:gd name="connsiteX8" fmla="*/ 104934 w 222210"/>
                <a:gd name="connsiteY8" fmla="*/ 110366 h 20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210" h="202009">
                  <a:moveTo>
                    <a:pt x="104934" y="110366"/>
                  </a:moveTo>
                  <a:cubicBezTo>
                    <a:pt x="123519" y="128344"/>
                    <a:pt x="142104" y="146323"/>
                    <a:pt x="160891" y="164302"/>
                  </a:cubicBezTo>
                  <a:cubicBezTo>
                    <a:pt x="178466" y="181069"/>
                    <a:pt x="194829" y="200462"/>
                    <a:pt x="216847" y="212582"/>
                  </a:cubicBezTo>
                  <a:cubicBezTo>
                    <a:pt x="221696" y="215208"/>
                    <a:pt x="226544" y="209754"/>
                    <a:pt x="224120" y="205714"/>
                  </a:cubicBezTo>
                  <a:cubicBezTo>
                    <a:pt x="212605" y="186725"/>
                    <a:pt x="193616" y="172180"/>
                    <a:pt x="177254" y="156626"/>
                  </a:cubicBezTo>
                  <a:cubicBezTo>
                    <a:pt x="158467" y="138849"/>
                    <a:pt x="139478" y="121274"/>
                    <a:pt x="120489" y="103497"/>
                  </a:cubicBezTo>
                  <a:cubicBezTo>
                    <a:pt x="82713" y="68348"/>
                    <a:pt x="45342" y="32390"/>
                    <a:pt x="4132" y="473"/>
                  </a:cubicBezTo>
                  <a:cubicBezTo>
                    <a:pt x="2314" y="-941"/>
                    <a:pt x="-1323" y="1079"/>
                    <a:pt x="496" y="3099"/>
                  </a:cubicBezTo>
                  <a:cubicBezTo>
                    <a:pt x="32413" y="40874"/>
                    <a:pt x="68977" y="75620"/>
                    <a:pt x="104934" y="110366"/>
                  </a:cubicBezTo>
                  <a:close/>
                </a:path>
              </a:pathLst>
            </a:custGeom>
            <a:grpFill/>
            <a:ln w="20191"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705E0CB6-0DAC-4668-8C73-30151F23C244}"/>
                </a:ext>
              </a:extLst>
            </p:cNvPr>
            <p:cNvSpPr/>
            <p:nvPr/>
          </p:nvSpPr>
          <p:spPr>
            <a:xfrm>
              <a:off x="1881085" y="877603"/>
              <a:ext cx="20201" cy="20201"/>
            </a:xfrm>
            <a:custGeom>
              <a:avLst/>
              <a:gdLst>
                <a:gd name="connsiteX0" fmla="*/ 429 w 0"/>
                <a:gd name="connsiteY0" fmla="*/ 3359 h 0"/>
                <a:gd name="connsiteX1" fmla="*/ 8712 w 0"/>
                <a:gd name="connsiteY1" fmla="*/ 13055 h 0"/>
                <a:gd name="connsiteX2" fmla="*/ 11338 w 0"/>
                <a:gd name="connsiteY2" fmla="*/ 11237 h 0"/>
                <a:gd name="connsiteX3" fmla="*/ 4671 w 0"/>
                <a:gd name="connsiteY3" fmla="*/ 1137 h 0"/>
                <a:gd name="connsiteX4" fmla="*/ 429 w 0"/>
                <a:gd name="connsiteY4" fmla="*/ 3359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429" y="3359"/>
                  </a:moveTo>
                  <a:cubicBezTo>
                    <a:pt x="3055" y="6793"/>
                    <a:pt x="5682" y="10025"/>
                    <a:pt x="8712" y="13055"/>
                  </a:cubicBezTo>
                  <a:cubicBezTo>
                    <a:pt x="10126" y="14469"/>
                    <a:pt x="12146" y="12651"/>
                    <a:pt x="11338" y="11237"/>
                  </a:cubicBezTo>
                  <a:cubicBezTo>
                    <a:pt x="9520" y="7601"/>
                    <a:pt x="7298" y="4571"/>
                    <a:pt x="4671" y="1137"/>
                  </a:cubicBezTo>
                  <a:cubicBezTo>
                    <a:pt x="3055" y="-1489"/>
                    <a:pt x="-1389" y="935"/>
                    <a:pt x="429" y="3359"/>
                  </a:cubicBezTo>
                  <a:close/>
                </a:path>
              </a:pathLst>
            </a:custGeom>
            <a:grpFill/>
            <a:ln w="20191"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CCBE0415-2214-4B81-9ACA-66AE8666D3F3}"/>
                </a:ext>
              </a:extLst>
            </p:cNvPr>
            <p:cNvSpPr/>
            <p:nvPr/>
          </p:nvSpPr>
          <p:spPr>
            <a:xfrm>
              <a:off x="1464648" y="3448198"/>
              <a:ext cx="222210" cy="20201"/>
            </a:xfrm>
            <a:custGeom>
              <a:avLst/>
              <a:gdLst>
                <a:gd name="connsiteX0" fmla="*/ 217080 w 222210"/>
                <a:gd name="connsiteY0" fmla="*/ 908 h 20200"/>
                <a:gd name="connsiteX1" fmla="*/ 109207 w 222210"/>
                <a:gd name="connsiteY1" fmla="*/ 10807 h 20200"/>
                <a:gd name="connsiteX2" fmla="*/ 2142 w 222210"/>
                <a:gd name="connsiteY2" fmla="*/ 28179 h 20200"/>
                <a:gd name="connsiteX3" fmla="*/ 2950 w 222210"/>
                <a:gd name="connsiteY3" fmla="*/ 33634 h 20200"/>
                <a:gd name="connsiteX4" fmla="*/ 115671 w 222210"/>
                <a:gd name="connsiteY4" fmla="*/ 27169 h 20200"/>
                <a:gd name="connsiteX5" fmla="*/ 217282 w 222210"/>
                <a:gd name="connsiteY5" fmla="*/ 14241 h 20200"/>
                <a:gd name="connsiteX6" fmla="*/ 217080 w 222210"/>
                <a:gd name="connsiteY6" fmla="*/ 908 h 2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210" h="20200">
                  <a:moveTo>
                    <a:pt x="217080" y="908"/>
                  </a:moveTo>
                  <a:cubicBezTo>
                    <a:pt x="182334" y="-2930"/>
                    <a:pt x="144356" y="6362"/>
                    <a:pt x="109207" y="10807"/>
                  </a:cubicBezTo>
                  <a:cubicBezTo>
                    <a:pt x="72845" y="15453"/>
                    <a:pt x="37897" y="19695"/>
                    <a:pt x="2142" y="28179"/>
                  </a:cubicBezTo>
                  <a:cubicBezTo>
                    <a:pt x="-1292" y="28988"/>
                    <a:pt x="-283" y="33634"/>
                    <a:pt x="2950" y="33634"/>
                  </a:cubicBezTo>
                  <a:cubicBezTo>
                    <a:pt x="40927" y="34240"/>
                    <a:pt x="77491" y="30604"/>
                    <a:pt x="115671" y="27169"/>
                  </a:cubicBezTo>
                  <a:cubicBezTo>
                    <a:pt x="148800" y="24139"/>
                    <a:pt x="185364" y="24947"/>
                    <a:pt x="217282" y="14241"/>
                  </a:cubicBezTo>
                  <a:cubicBezTo>
                    <a:pt x="223544" y="12019"/>
                    <a:pt x="224554" y="1716"/>
                    <a:pt x="217080" y="908"/>
                  </a:cubicBezTo>
                  <a:close/>
                </a:path>
              </a:pathLst>
            </a:custGeom>
            <a:grpFill/>
            <a:ln w="20191"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8F2354B2-BF56-4853-9384-BA02F1D800BB}"/>
                </a:ext>
              </a:extLst>
            </p:cNvPr>
            <p:cNvSpPr/>
            <p:nvPr/>
          </p:nvSpPr>
          <p:spPr>
            <a:xfrm>
              <a:off x="1235472" y="2068082"/>
              <a:ext cx="101005" cy="80804"/>
            </a:xfrm>
            <a:custGeom>
              <a:avLst/>
              <a:gdLst>
                <a:gd name="connsiteX0" fmla="*/ 107688 w 101004"/>
                <a:gd name="connsiteY0" fmla="*/ 90993 h 80803"/>
                <a:gd name="connsiteX1" fmla="*/ 61024 w 101004"/>
                <a:gd name="connsiteY1" fmla="*/ 46147 h 80803"/>
                <a:gd name="connsiteX2" fmla="*/ 2037 w 101004"/>
                <a:gd name="connsiteY2" fmla="*/ 290 h 80803"/>
                <a:gd name="connsiteX3" fmla="*/ 219 w 101004"/>
                <a:gd name="connsiteY3" fmla="*/ 1704 h 80803"/>
                <a:gd name="connsiteX4" fmla="*/ 48903 w 101004"/>
                <a:gd name="connsiteY4" fmla="*/ 51399 h 80803"/>
                <a:gd name="connsiteX5" fmla="*/ 103042 w 101004"/>
                <a:gd name="connsiteY5" fmla="*/ 95841 h 80803"/>
                <a:gd name="connsiteX6" fmla="*/ 107688 w 101004"/>
                <a:gd name="connsiteY6" fmla="*/ 90993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004" h="80803">
                  <a:moveTo>
                    <a:pt x="107688" y="90993"/>
                  </a:moveTo>
                  <a:cubicBezTo>
                    <a:pt x="95567" y="73620"/>
                    <a:pt x="77588" y="60085"/>
                    <a:pt x="61024" y="46147"/>
                  </a:cubicBezTo>
                  <a:cubicBezTo>
                    <a:pt x="42237" y="29986"/>
                    <a:pt x="23046" y="14027"/>
                    <a:pt x="2037" y="290"/>
                  </a:cubicBezTo>
                  <a:cubicBezTo>
                    <a:pt x="1027" y="-518"/>
                    <a:pt x="-589" y="492"/>
                    <a:pt x="219" y="1704"/>
                  </a:cubicBezTo>
                  <a:cubicBezTo>
                    <a:pt x="14966" y="19481"/>
                    <a:pt x="31934" y="35642"/>
                    <a:pt x="48903" y="51399"/>
                  </a:cubicBezTo>
                  <a:cubicBezTo>
                    <a:pt x="65872" y="67155"/>
                    <a:pt x="82235" y="84730"/>
                    <a:pt x="103042" y="95841"/>
                  </a:cubicBezTo>
                  <a:cubicBezTo>
                    <a:pt x="106880" y="97861"/>
                    <a:pt x="109708" y="93821"/>
                    <a:pt x="107688" y="90993"/>
                  </a:cubicBezTo>
                  <a:close/>
                </a:path>
              </a:pathLst>
            </a:custGeom>
            <a:grpFill/>
            <a:ln w="20191"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D1822AEE-7263-4487-A3C1-9665CC92844B}"/>
                </a:ext>
              </a:extLst>
            </p:cNvPr>
            <p:cNvSpPr/>
            <p:nvPr/>
          </p:nvSpPr>
          <p:spPr>
            <a:xfrm>
              <a:off x="1230179" y="2035890"/>
              <a:ext cx="121206" cy="101005"/>
            </a:xfrm>
            <a:custGeom>
              <a:avLst/>
              <a:gdLst>
                <a:gd name="connsiteX0" fmla="*/ 117223 w 121205"/>
                <a:gd name="connsiteY0" fmla="*/ 118943 h 101004"/>
                <a:gd name="connsiteX1" fmla="*/ 122879 w 121205"/>
                <a:gd name="connsiteY1" fmla="*/ 112681 h 101004"/>
                <a:gd name="connsiteX2" fmla="*/ 70357 w 121205"/>
                <a:gd name="connsiteY2" fmla="*/ 58138 h 101004"/>
                <a:gd name="connsiteX3" fmla="*/ 5108 w 121205"/>
                <a:gd name="connsiteY3" fmla="*/ 768 h 101004"/>
                <a:gd name="connsiteX4" fmla="*/ 664 w 121205"/>
                <a:gd name="connsiteY4" fmla="*/ 4404 h 101004"/>
                <a:gd name="connsiteX5" fmla="*/ 56620 w 121205"/>
                <a:gd name="connsiteY5" fmla="*/ 64199 h 101004"/>
                <a:gd name="connsiteX6" fmla="*/ 117223 w 121205"/>
                <a:gd name="connsiteY6" fmla="*/ 118943 h 10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05" h="101004">
                  <a:moveTo>
                    <a:pt x="117223" y="118943"/>
                  </a:moveTo>
                  <a:cubicBezTo>
                    <a:pt x="121869" y="121771"/>
                    <a:pt x="125101" y="116115"/>
                    <a:pt x="122879" y="112681"/>
                  </a:cubicBezTo>
                  <a:cubicBezTo>
                    <a:pt x="109749" y="92076"/>
                    <a:pt x="88538" y="75309"/>
                    <a:pt x="70357" y="58138"/>
                  </a:cubicBezTo>
                  <a:cubicBezTo>
                    <a:pt x="49348" y="38342"/>
                    <a:pt x="28137" y="18747"/>
                    <a:pt x="5108" y="768"/>
                  </a:cubicBezTo>
                  <a:cubicBezTo>
                    <a:pt x="2280" y="-1454"/>
                    <a:pt x="-1558" y="1576"/>
                    <a:pt x="664" y="4404"/>
                  </a:cubicBezTo>
                  <a:cubicBezTo>
                    <a:pt x="18238" y="25211"/>
                    <a:pt x="37227" y="44806"/>
                    <a:pt x="56620" y="64199"/>
                  </a:cubicBezTo>
                  <a:cubicBezTo>
                    <a:pt x="75609" y="82986"/>
                    <a:pt x="93790" y="104803"/>
                    <a:pt x="117223" y="118943"/>
                  </a:cubicBezTo>
                  <a:close/>
                </a:path>
              </a:pathLst>
            </a:custGeom>
            <a:grpFill/>
            <a:ln w="20191"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B2E23892-6EC4-463C-9787-1C4EEDF828DA}"/>
                </a:ext>
              </a:extLst>
            </p:cNvPr>
            <p:cNvSpPr/>
            <p:nvPr/>
          </p:nvSpPr>
          <p:spPr>
            <a:xfrm>
              <a:off x="1217828" y="1870033"/>
              <a:ext cx="141406" cy="141406"/>
            </a:xfrm>
            <a:custGeom>
              <a:avLst/>
              <a:gdLst>
                <a:gd name="connsiteX0" fmla="*/ 160279 w 141406"/>
                <a:gd name="connsiteY0" fmla="*/ 135717 h 141406"/>
                <a:gd name="connsiteX1" fmla="*/ 9782 w 141406"/>
                <a:gd name="connsiteY1" fmla="*/ 1785 h 141406"/>
                <a:gd name="connsiteX2" fmla="*/ 2308 w 141406"/>
                <a:gd name="connsiteY2" fmla="*/ 10067 h 141406"/>
                <a:gd name="connsiteX3" fmla="*/ 154825 w 141406"/>
                <a:gd name="connsiteY3" fmla="*/ 141777 h 141406"/>
                <a:gd name="connsiteX4" fmla="*/ 160279 w 141406"/>
                <a:gd name="connsiteY4" fmla="*/ 135717 h 141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06" h="141406">
                  <a:moveTo>
                    <a:pt x="160279" y="135717"/>
                  </a:moveTo>
                  <a:cubicBezTo>
                    <a:pt x="123917" y="85013"/>
                    <a:pt x="58466" y="42793"/>
                    <a:pt x="9782" y="1785"/>
                  </a:cubicBezTo>
                  <a:cubicBezTo>
                    <a:pt x="3318" y="-3669"/>
                    <a:pt x="-3753" y="4613"/>
                    <a:pt x="2308" y="10067"/>
                  </a:cubicBezTo>
                  <a:cubicBezTo>
                    <a:pt x="49376" y="53095"/>
                    <a:pt x="98464" y="111274"/>
                    <a:pt x="154825" y="141777"/>
                  </a:cubicBezTo>
                  <a:cubicBezTo>
                    <a:pt x="159067" y="144201"/>
                    <a:pt x="162905" y="139353"/>
                    <a:pt x="160279" y="135717"/>
                  </a:cubicBezTo>
                  <a:close/>
                </a:path>
              </a:pathLst>
            </a:custGeom>
            <a:grpFill/>
            <a:ln w="20191"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AD40D890-D473-4B34-95C3-EC5B0A00C045}"/>
                </a:ext>
              </a:extLst>
            </p:cNvPr>
            <p:cNvSpPr/>
            <p:nvPr/>
          </p:nvSpPr>
          <p:spPr>
            <a:xfrm>
              <a:off x="879938" y="1620851"/>
              <a:ext cx="141406" cy="181808"/>
            </a:xfrm>
            <a:custGeom>
              <a:avLst/>
              <a:gdLst>
                <a:gd name="connsiteX0" fmla="*/ 59405 w 141406"/>
                <a:gd name="connsiteY0" fmla="*/ 71785 h 181808"/>
                <a:gd name="connsiteX1" fmla="*/ 59405 w 141406"/>
                <a:gd name="connsiteY1" fmla="*/ 71785 h 181808"/>
                <a:gd name="connsiteX2" fmla="*/ 35972 w 141406"/>
                <a:gd name="connsiteY2" fmla="*/ 37443 h 181808"/>
                <a:gd name="connsiteX3" fmla="*/ 4458 w 141406"/>
                <a:gd name="connsiteY3" fmla="*/ 1082 h 181808"/>
                <a:gd name="connsiteX4" fmla="*/ 418 w 141406"/>
                <a:gd name="connsiteY4" fmla="*/ 3506 h 181808"/>
                <a:gd name="connsiteX5" fmla="*/ 24659 w 141406"/>
                <a:gd name="connsiteY5" fmla="*/ 39665 h 181808"/>
                <a:gd name="connsiteX6" fmla="*/ 22437 w 141406"/>
                <a:gd name="connsiteY6" fmla="*/ 47140 h 181808"/>
                <a:gd name="connsiteX7" fmla="*/ 141421 w 141406"/>
                <a:gd name="connsiteY7" fmla="*/ 187536 h 181808"/>
                <a:gd name="connsiteX8" fmla="*/ 149097 w 141406"/>
                <a:gd name="connsiteY8" fmla="*/ 182890 h 181808"/>
                <a:gd name="connsiteX9" fmla="*/ 59405 w 141406"/>
                <a:gd name="connsiteY9" fmla="*/ 71785 h 18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406" h="181808">
                  <a:moveTo>
                    <a:pt x="59405" y="71785"/>
                  </a:moveTo>
                  <a:cubicBezTo>
                    <a:pt x="59405" y="71785"/>
                    <a:pt x="59405" y="71785"/>
                    <a:pt x="59405" y="71785"/>
                  </a:cubicBezTo>
                  <a:cubicBezTo>
                    <a:pt x="54759" y="59260"/>
                    <a:pt x="44456" y="48150"/>
                    <a:pt x="35972" y="37443"/>
                  </a:cubicBezTo>
                  <a:cubicBezTo>
                    <a:pt x="26073" y="24919"/>
                    <a:pt x="15569" y="13000"/>
                    <a:pt x="4458" y="1082"/>
                  </a:cubicBezTo>
                  <a:cubicBezTo>
                    <a:pt x="2236" y="-1343"/>
                    <a:pt x="-1198" y="677"/>
                    <a:pt x="418" y="3506"/>
                  </a:cubicBezTo>
                  <a:cubicBezTo>
                    <a:pt x="8095" y="15828"/>
                    <a:pt x="15973" y="27747"/>
                    <a:pt x="24659" y="39665"/>
                  </a:cubicBezTo>
                  <a:cubicBezTo>
                    <a:pt x="21629" y="40675"/>
                    <a:pt x="19609" y="43706"/>
                    <a:pt x="22437" y="47140"/>
                  </a:cubicBezTo>
                  <a:cubicBezTo>
                    <a:pt x="59203" y="92390"/>
                    <a:pt x="95161" y="150770"/>
                    <a:pt x="141421" y="187536"/>
                  </a:cubicBezTo>
                  <a:cubicBezTo>
                    <a:pt x="145259" y="190566"/>
                    <a:pt x="151521" y="187536"/>
                    <a:pt x="149097" y="182890"/>
                  </a:cubicBezTo>
                  <a:cubicBezTo>
                    <a:pt x="128492" y="144104"/>
                    <a:pt x="92333" y="107136"/>
                    <a:pt x="59405" y="71785"/>
                  </a:cubicBezTo>
                  <a:close/>
                </a:path>
              </a:pathLst>
            </a:custGeom>
            <a:grpFill/>
            <a:ln w="20191"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FAE3D16E-614D-4692-B50E-26FEFFAB199B}"/>
                </a:ext>
              </a:extLst>
            </p:cNvPr>
            <p:cNvSpPr/>
            <p:nvPr/>
          </p:nvSpPr>
          <p:spPr>
            <a:xfrm>
              <a:off x="878599" y="1572754"/>
              <a:ext cx="202009" cy="242411"/>
            </a:xfrm>
            <a:custGeom>
              <a:avLst/>
              <a:gdLst>
                <a:gd name="connsiteX0" fmla="*/ 122154 w 202009"/>
                <a:gd name="connsiteY0" fmla="*/ 145940 h 242411"/>
                <a:gd name="connsiteX1" fmla="*/ 91853 w 202009"/>
                <a:gd name="connsiteY1" fmla="*/ 114225 h 242411"/>
                <a:gd name="connsiteX2" fmla="*/ 93671 w 202009"/>
                <a:gd name="connsiteY2" fmla="*/ 108569 h 242411"/>
                <a:gd name="connsiteX3" fmla="*/ 7413 w 202009"/>
                <a:gd name="connsiteY3" fmla="*/ 1706 h 242411"/>
                <a:gd name="connsiteX4" fmla="*/ 747 w 202009"/>
                <a:gd name="connsiteY4" fmla="*/ 5544 h 242411"/>
                <a:gd name="connsiteX5" fmla="*/ 31452 w 202009"/>
                <a:gd name="connsiteY5" fmla="*/ 51198 h 242411"/>
                <a:gd name="connsiteX6" fmla="*/ 17716 w 202009"/>
                <a:gd name="connsiteY6" fmla="*/ 36855 h 242411"/>
                <a:gd name="connsiteX7" fmla="*/ 10645 w 202009"/>
                <a:gd name="connsiteY7" fmla="*/ 41097 h 242411"/>
                <a:gd name="connsiteX8" fmla="*/ 108216 w 202009"/>
                <a:gd name="connsiteY8" fmla="*/ 154021 h 242411"/>
                <a:gd name="connsiteX9" fmla="*/ 201948 w 202009"/>
                <a:gd name="connsiteY9" fmla="*/ 252803 h 242411"/>
                <a:gd name="connsiteX10" fmla="*/ 210432 w 202009"/>
                <a:gd name="connsiteY10" fmla="*/ 247753 h 242411"/>
                <a:gd name="connsiteX11" fmla="*/ 122154 w 202009"/>
                <a:gd name="connsiteY11" fmla="*/ 145940 h 2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009" h="242411">
                  <a:moveTo>
                    <a:pt x="122154" y="145940"/>
                  </a:moveTo>
                  <a:cubicBezTo>
                    <a:pt x="112256" y="135234"/>
                    <a:pt x="101954" y="124729"/>
                    <a:pt x="91853" y="114225"/>
                  </a:cubicBezTo>
                  <a:cubicBezTo>
                    <a:pt x="93873" y="113215"/>
                    <a:pt x="94883" y="110993"/>
                    <a:pt x="93671" y="108569"/>
                  </a:cubicBezTo>
                  <a:cubicBezTo>
                    <a:pt x="74884" y="71399"/>
                    <a:pt x="37109" y="33017"/>
                    <a:pt x="7413" y="1706"/>
                  </a:cubicBezTo>
                  <a:cubicBezTo>
                    <a:pt x="3777" y="-2133"/>
                    <a:pt x="-2081" y="1100"/>
                    <a:pt x="747" y="5544"/>
                  </a:cubicBezTo>
                  <a:cubicBezTo>
                    <a:pt x="10039" y="19886"/>
                    <a:pt x="20544" y="35643"/>
                    <a:pt x="31452" y="51198"/>
                  </a:cubicBezTo>
                  <a:cubicBezTo>
                    <a:pt x="26806" y="46350"/>
                    <a:pt x="22362" y="41703"/>
                    <a:pt x="17716" y="36855"/>
                  </a:cubicBezTo>
                  <a:cubicBezTo>
                    <a:pt x="13877" y="32815"/>
                    <a:pt x="6807" y="36451"/>
                    <a:pt x="10645" y="41097"/>
                  </a:cubicBezTo>
                  <a:cubicBezTo>
                    <a:pt x="43169" y="78873"/>
                    <a:pt x="75490" y="116851"/>
                    <a:pt x="108216" y="154021"/>
                  </a:cubicBezTo>
                  <a:cubicBezTo>
                    <a:pt x="137305" y="186948"/>
                    <a:pt x="165586" y="226946"/>
                    <a:pt x="201948" y="252803"/>
                  </a:cubicBezTo>
                  <a:cubicBezTo>
                    <a:pt x="205988" y="255833"/>
                    <a:pt x="213261" y="252803"/>
                    <a:pt x="210432" y="247753"/>
                  </a:cubicBezTo>
                  <a:cubicBezTo>
                    <a:pt x="189423" y="210583"/>
                    <a:pt x="152456" y="178262"/>
                    <a:pt x="122154" y="145940"/>
                  </a:cubicBezTo>
                  <a:close/>
                </a:path>
              </a:pathLst>
            </a:custGeom>
            <a:grpFill/>
            <a:ln w="20191"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9CBBC015-877F-4C5C-8F97-B8FFFF86BD9D}"/>
                </a:ext>
              </a:extLst>
            </p:cNvPr>
            <p:cNvSpPr/>
            <p:nvPr/>
          </p:nvSpPr>
          <p:spPr>
            <a:xfrm>
              <a:off x="0" y="0"/>
              <a:ext cx="848439" cy="747434"/>
            </a:xfrm>
            <a:custGeom>
              <a:avLst/>
              <a:gdLst>
                <a:gd name="connsiteX0" fmla="*/ 138780 w 848438"/>
                <a:gd name="connsiteY0" fmla="*/ 142215 h 747434"/>
                <a:gd name="connsiteX1" fmla="*/ 144437 w 848438"/>
                <a:gd name="connsiteY1" fmla="*/ 141609 h 747434"/>
                <a:gd name="connsiteX2" fmla="*/ 405029 w 848438"/>
                <a:gd name="connsiteY2" fmla="*/ 343214 h 747434"/>
                <a:gd name="connsiteX3" fmla="*/ 836116 w 848438"/>
                <a:gd name="connsiteY3" fmla="*/ 750868 h 747434"/>
                <a:gd name="connsiteX4" fmla="*/ 847631 w 848438"/>
                <a:gd name="connsiteY4" fmla="*/ 741778 h 747434"/>
                <a:gd name="connsiteX5" fmla="*/ 0 w 848438"/>
                <a:gd name="connsiteY5" fmla="*/ 0 h 747434"/>
                <a:gd name="connsiteX6" fmla="*/ 0 w 848438"/>
                <a:gd name="connsiteY6" fmla="*/ 41816 h 747434"/>
                <a:gd name="connsiteX7" fmla="*/ 9494 w 848438"/>
                <a:gd name="connsiteY7" fmla="*/ 48280 h 747434"/>
                <a:gd name="connsiteX8" fmla="*/ 4040 w 848438"/>
                <a:gd name="connsiteY8" fmla="*/ 88076 h 747434"/>
                <a:gd name="connsiteX9" fmla="*/ 0 w 848438"/>
                <a:gd name="connsiteY9" fmla="*/ 83834 h 747434"/>
                <a:gd name="connsiteX10" fmla="*/ 0 w 848438"/>
                <a:gd name="connsiteY10" fmla="*/ 141609 h 747434"/>
                <a:gd name="connsiteX11" fmla="*/ 31513 w 848438"/>
                <a:gd name="connsiteY11" fmla="*/ 117165 h 747434"/>
                <a:gd name="connsiteX12" fmla="*/ 138780 w 848438"/>
                <a:gd name="connsiteY12" fmla="*/ 142215 h 747434"/>
                <a:gd name="connsiteX13" fmla="*/ 20807 w 848438"/>
                <a:gd name="connsiteY13" fmla="*/ 59593 h 747434"/>
                <a:gd name="connsiteX14" fmla="*/ 22019 w 848438"/>
                <a:gd name="connsiteY14" fmla="*/ 60603 h 747434"/>
                <a:gd name="connsiteX15" fmla="*/ 26665 w 848438"/>
                <a:gd name="connsiteY15" fmla="*/ 59795 h 747434"/>
                <a:gd name="connsiteX16" fmla="*/ 61411 w 848438"/>
                <a:gd name="connsiteY16" fmla="*/ 83430 h 747434"/>
                <a:gd name="connsiteX17" fmla="*/ 39190 w 848438"/>
                <a:gd name="connsiteY17" fmla="*/ 85248 h 747434"/>
                <a:gd name="connsiteX18" fmla="*/ 19595 w 848438"/>
                <a:gd name="connsiteY18" fmla="*/ 97772 h 747434"/>
                <a:gd name="connsiteX19" fmla="*/ 20807 w 848438"/>
                <a:gd name="connsiteY19" fmla="*/ 59593 h 74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8438" h="747434">
                  <a:moveTo>
                    <a:pt x="138780" y="142215"/>
                  </a:moveTo>
                  <a:cubicBezTo>
                    <a:pt x="141002" y="143023"/>
                    <a:pt x="142821" y="142619"/>
                    <a:pt x="144437" y="141609"/>
                  </a:cubicBezTo>
                  <a:cubicBezTo>
                    <a:pt x="233725" y="205645"/>
                    <a:pt x="320791" y="272511"/>
                    <a:pt x="405029" y="343214"/>
                  </a:cubicBezTo>
                  <a:cubicBezTo>
                    <a:pt x="556738" y="470480"/>
                    <a:pt x="697740" y="609260"/>
                    <a:pt x="836116" y="750868"/>
                  </a:cubicBezTo>
                  <a:cubicBezTo>
                    <a:pt x="842581" y="757333"/>
                    <a:pt x="853691" y="749252"/>
                    <a:pt x="847631" y="741778"/>
                  </a:cubicBezTo>
                  <a:cubicBezTo>
                    <a:pt x="609866" y="451693"/>
                    <a:pt x="314326" y="204231"/>
                    <a:pt x="0" y="0"/>
                  </a:cubicBezTo>
                  <a:lnTo>
                    <a:pt x="0" y="41816"/>
                  </a:lnTo>
                  <a:cubicBezTo>
                    <a:pt x="3232" y="44038"/>
                    <a:pt x="6262" y="46260"/>
                    <a:pt x="9494" y="48280"/>
                  </a:cubicBezTo>
                  <a:cubicBezTo>
                    <a:pt x="8282" y="61613"/>
                    <a:pt x="6464" y="74945"/>
                    <a:pt x="4040" y="88076"/>
                  </a:cubicBezTo>
                  <a:cubicBezTo>
                    <a:pt x="2424" y="86662"/>
                    <a:pt x="1414" y="85248"/>
                    <a:pt x="0" y="83834"/>
                  </a:cubicBezTo>
                  <a:lnTo>
                    <a:pt x="0" y="141609"/>
                  </a:lnTo>
                  <a:cubicBezTo>
                    <a:pt x="11111" y="136356"/>
                    <a:pt x="20403" y="124842"/>
                    <a:pt x="31513" y="117165"/>
                  </a:cubicBezTo>
                  <a:cubicBezTo>
                    <a:pt x="69087" y="91106"/>
                    <a:pt x="104641" y="130296"/>
                    <a:pt x="138780" y="142215"/>
                  </a:cubicBezTo>
                  <a:close/>
                  <a:moveTo>
                    <a:pt x="20807" y="59593"/>
                  </a:moveTo>
                  <a:cubicBezTo>
                    <a:pt x="21211" y="59997"/>
                    <a:pt x="21615" y="60401"/>
                    <a:pt x="22019" y="60603"/>
                  </a:cubicBezTo>
                  <a:cubicBezTo>
                    <a:pt x="23837" y="61613"/>
                    <a:pt x="25453" y="61007"/>
                    <a:pt x="26665" y="59795"/>
                  </a:cubicBezTo>
                  <a:cubicBezTo>
                    <a:pt x="38382" y="67673"/>
                    <a:pt x="49896" y="75551"/>
                    <a:pt x="61411" y="83430"/>
                  </a:cubicBezTo>
                  <a:cubicBezTo>
                    <a:pt x="53936" y="83026"/>
                    <a:pt x="46664" y="83228"/>
                    <a:pt x="39190" y="85248"/>
                  </a:cubicBezTo>
                  <a:cubicBezTo>
                    <a:pt x="31109" y="87470"/>
                    <a:pt x="25251" y="92520"/>
                    <a:pt x="19595" y="97772"/>
                  </a:cubicBezTo>
                  <a:cubicBezTo>
                    <a:pt x="19595" y="85046"/>
                    <a:pt x="19999" y="72319"/>
                    <a:pt x="20807" y="59593"/>
                  </a:cubicBezTo>
                  <a:close/>
                </a:path>
              </a:pathLst>
            </a:custGeom>
            <a:grpFill/>
            <a:ln w="20191"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620D729D-000D-4D7B-AD26-2211AEA1636C}"/>
                </a:ext>
              </a:extLst>
            </p:cNvPr>
            <p:cNvSpPr/>
            <p:nvPr/>
          </p:nvSpPr>
          <p:spPr>
            <a:xfrm>
              <a:off x="-202" y="605422"/>
              <a:ext cx="2747326" cy="3676568"/>
            </a:xfrm>
            <a:custGeom>
              <a:avLst/>
              <a:gdLst>
                <a:gd name="connsiteX0" fmla="*/ 2713187 w 2747325"/>
                <a:gd name="connsiteY0" fmla="*/ 1717079 h 3676568"/>
                <a:gd name="connsiteX1" fmla="*/ 2705106 w 2747325"/>
                <a:gd name="connsiteY1" fmla="*/ 1574864 h 3676568"/>
                <a:gd name="connsiteX2" fmla="*/ 2729953 w 2747325"/>
                <a:gd name="connsiteY2" fmla="*/ 1576884 h 3676568"/>
                <a:gd name="connsiteX3" fmla="*/ 2741872 w 2747325"/>
                <a:gd name="connsiteY3" fmla="*/ 1566784 h 3676568"/>
                <a:gd name="connsiteX4" fmla="*/ 2741266 w 2747325"/>
                <a:gd name="connsiteY4" fmla="*/ 1458709 h 3676568"/>
                <a:gd name="connsiteX5" fmla="*/ 2737024 w 2747325"/>
                <a:gd name="connsiteY5" fmla="*/ 1323767 h 3676568"/>
                <a:gd name="connsiteX6" fmla="*/ 2728337 w 2747325"/>
                <a:gd name="connsiteY6" fmla="*/ 1053882 h 3676568"/>
                <a:gd name="connsiteX7" fmla="*/ 2714803 w 2747325"/>
                <a:gd name="connsiteY7" fmla="*/ 1041560 h 3676568"/>
                <a:gd name="connsiteX8" fmla="*/ 2675007 w 2747325"/>
                <a:gd name="connsiteY8" fmla="*/ 1039540 h 3676568"/>
                <a:gd name="connsiteX9" fmla="*/ 2652382 w 2747325"/>
                <a:gd name="connsiteY9" fmla="*/ 637339 h 3676568"/>
                <a:gd name="connsiteX10" fmla="*/ 2613192 w 2747325"/>
                <a:gd name="connsiteY10" fmla="*/ 28281 h 3676568"/>
                <a:gd name="connsiteX11" fmla="*/ 2619656 w 2747325"/>
                <a:gd name="connsiteY11" fmla="*/ 23837 h 3676568"/>
                <a:gd name="connsiteX12" fmla="*/ 2620262 w 2747325"/>
                <a:gd name="connsiteY12" fmla="*/ 16767 h 3676568"/>
                <a:gd name="connsiteX13" fmla="*/ 2576830 w 2747325"/>
                <a:gd name="connsiteY13" fmla="*/ 7878 h 3676568"/>
                <a:gd name="connsiteX14" fmla="*/ 2523904 w 2747325"/>
                <a:gd name="connsiteY14" fmla="*/ 26059 h 3676568"/>
                <a:gd name="connsiteX15" fmla="*/ 2527338 w 2747325"/>
                <a:gd name="connsiteY15" fmla="*/ 36564 h 3676568"/>
                <a:gd name="connsiteX16" fmla="*/ 2581679 w 2747325"/>
                <a:gd name="connsiteY16" fmla="*/ 30907 h 3676568"/>
                <a:gd name="connsiteX17" fmla="*/ 2599051 w 2747325"/>
                <a:gd name="connsiteY17" fmla="*/ 31311 h 3676568"/>
                <a:gd name="connsiteX18" fmla="*/ 2599657 w 2747325"/>
                <a:gd name="connsiteY18" fmla="*/ 82824 h 3676568"/>
                <a:gd name="connsiteX19" fmla="*/ 2589557 w 2747325"/>
                <a:gd name="connsiteY19" fmla="*/ 89490 h 3676568"/>
                <a:gd name="connsiteX20" fmla="*/ 2599051 w 2747325"/>
                <a:gd name="connsiteY20" fmla="*/ 418967 h 3676568"/>
                <a:gd name="connsiteX21" fmla="*/ 2581073 w 2747325"/>
                <a:gd name="connsiteY21" fmla="*/ 100601 h 3676568"/>
                <a:gd name="connsiteX22" fmla="*/ 2575012 w 2747325"/>
                <a:gd name="connsiteY22" fmla="*/ 92722 h 3676568"/>
                <a:gd name="connsiteX23" fmla="*/ 2597233 w 2747325"/>
                <a:gd name="connsiteY23" fmla="*/ 446643 h 3676568"/>
                <a:gd name="connsiteX24" fmla="*/ 2606324 w 2747325"/>
                <a:gd name="connsiteY24" fmla="*/ 584615 h 3676568"/>
                <a:gd name="connsiteX25" fmla="*/ 2631575 w 2747325"/>
                <a:gd name="connsiteY25" fmla="*/ 1090244 h 3676568"/>
                <a:gd name="connsiteX26" fmla="*/ 2659250 w 2747325"/>
                <a:gd name="connsiteY26" fmla="*/ 2078675 h 3676568"/>
                <a:gd name="connsiteX27" fmla="*/ 2659250 w 2747325"/>
                <a:gd name="connsiteY27" fmla="*/ 2128370 h 3676568"/>
                <a:gd name="connsiteX28" fmla="*/ 2659048 w 2747325"/>
                <a:gd name="connsiteY28" fmla="*/ 2125744 h 3676568"/>
                <a:gd name="connsiteX29" fmla="*/ 2649352 w 2747325"/>
                <a:gd name="connsiteY29" fmla="*/ 1879090 h 3676568"/>
                <a:gd name="connsiteX30" fmla="*/ 2630969 w 2747325"/>
                <a:gd name="connsiteY30" fmla="*/ 1493657 h 3676568"/>
                <a:gd name="connsiteX31" fmla="*/ 2630565 w 2747325"/>
                <a:gd name="connsiteY31" fmla="*/ 1486384 h 3676568"/>
                <a:gd name="connsiteX32" fmla="*/ 2622687 w 2747325"/>
                <a:gd name="connsiteY32" fmla="*/ 1313060 h 3676568"/>
                <a:gd name="connsiteX33" fmla="*/ 2622484 w 2747325"/>
                <a:gd name="connsiteY33" fmla="*/ 1306798 h 3676568"/>
                <a:gd name="connsiteX34" fmla="*/ 2603495 w 2747325"/>
                <a:gd name="connsiteY34" fmla="*/ 891871 h 3676568"/>
                <a:gd name="connsiteX35" fmla="*/ 2598445 w 2747325"/>
                <a:gd name="connsiteY35" fmla="*/ 770665 h 3676568"/>
                <a:gd name="connsiteX36" fmla="*/ 2595819 w 2747325"/>
                <a:gd name="connsiteY36" fmla="*/ 708244 h 3676568"/>
                <a:gd name="connsiteX37" fmla="*/ 2596627 w 2747325"/>
                <a:gd name="connsiteY37" fmla="*/ 702790 h 3676568"/>
                <a:gd name="connsiteX38" fmla="*/ 2595415 w 2747325"/>
                <a:gd name="connsiteY38" fmla="*/ 700568 h 3676568"/>
                <a:gd name="connsiteX39" fmla="*/ 2585719 w 2747325"/>
                <a:gd name="connsiteY39" fmla="*/ 471086 h 3676568"/>
                <a:gd name="connsiteX40" fmla="*/ 2569760 w 2747325"/>
                <a:gd name="connsiteY40" fmla="*/ 174132 h 3676568"/>
                <a:gd name="connsiteX41" fmla="*/ 2564104 w 2747325"/>
                <a:gd name="connsiteY41" fmla="*/ 161405 h 3676568"/>
                <a:gd name="connsiteX42" fmla="*/ 2550771 w 2747325"/>
                <a:gd name="connsiteY42" fmla="*/ 84440 h 3676568"/>
                <a:gd name="connsiteX43" fmla="*/ 2554407 w 2747325"/>
                <a:gd name="connsiteY43" fmla="*/ 82420 h 3676568"/>
                <a:gd name="connsiteX44" fmla="*/ 2545115 w 2747325"/>
                <a:gd name="connsiteY44" fmla="*/ 61613 h 3676568"/>
                <a:gd name="connsiteX45" fmla="*/ 2542489 w 2747325"/>
                <a:gd name="connsiteY45" fmla="*/ 52118 h 3676568"/>
                <a:gd name="connsiteX46" fmla="*/ 2535822 w 2747325"/>
                <a:gd name="connsiteY46" fmla="*/ 43836 h 3676568"/>
                <a:gd name="connsiteX47" fmla="*/ 2533802 w 2747325"/>
                <a:gd name="connsiteY47" fmla="*/ 41614 h 3676568"/>
                <a:gd name="connsiteX48" fmla="*/ 2532792 w 2747325"/>
                <a:gd name="connsiteY48" fmla="*/ 46260 h 3676568"/>
                <a:gd name="connsiteX49" fmla="*/ 2533196 w 2747325"/>
                <a:gd name="connsiteY49" fmla="*/ 47876 h 3676568"/>
                <a:gd name="connsiteX50" fmla="*/ 2520268 w 2747325"/>
                <a:gd name="connsiteY50" fmla="*/ 39998 h 3676568"/>
                <a:gd name="connsiteX51" fmla="*/ 2501885 w 2747325"/>
                <a:gd name="connsiteY51" fmla="*/ 53735 h 3676568"/>
                <a:gd name="connsiteX52" fmla="*/ 2500875 w 2747325"/>
                <a:gd name="connsiteY52" fmla="*/ 52118 h 3676568"/>
                <a:gd name="connsiteX53" fmla="*/ 2481482 w 2747325"/>
                <a:gd name="connsiteY53" fmla="*/ 66057 h 3676568"/>
                <a:gd name="connsiteX54" fmla="*/ 2464109 w 2747325"/>
                <a:gd name="connsiteY54" fmla="*/ 85652 h 3676568"/>
                <a:gd name="connsiteX55" fmla="*/ 2459463 w 2747325"/>
                <a:gd name="connsiteY55" fmla="*/ 91712 h 3676568"/>
                <a:gd name="connsiteX56" fmla="*/ 2458049 w 2747325"/>
                <a:gd name="connsiteY56" fmla="*/ 89490 h 3676568"/>
                <a:gd name="connsiteX57" fmla="*/ 2452999 w 2747325"/>
                <a:gd name="connsiteY57" fmla="*/ 92924 h 3676568"/>
                <a:gd name="connsiteX58" fmla="*/ 2455019 w 2747325"/>
                <a:gd name="connsiteY58" fmla="*/ 96358 h 3676568"/>
                <a:gd name="connsiteX59" fmla="*/ 2413809 w 2747325"/>
                <a:gd name="connsiteY59" fmla="*/ 134538 h 3676568"/>
                <a:gd name="connsiteX60" fmla="*/ 2384922 w 2747325"/>
                <a:gd name="connsiteY60" fmla="*/ 154133 h 3676568"/>
                <a:gd name="connsiteX61" fmla="*/ 2379265 w 2747325"/>
                <a:gd name="connsiteY61" fmla="*/ 158173 h 3676568"/>
                <a:gd name="connsiteX62" fmla="*/ 2365529 w 2747325"/>
                <a:gd name="connsiteY62" fmla="*/ 173122 h 3676568"/>
                <a:gd name="connsiteX63" fmla="*/ 2352196 w 2747325"/>
                <a:gd name="connsiteY63" fmla="*/ 183828 h 3676568"/>
                <a:gd name="connsiteX64" fmla="*/ 2346944 w 2747325"/>
                <a:gd name="connsiteY64" fmla="*/ 192717 h 3676568"/>
                <a:gd name="connsiteX65" fmla="*/ 2341692 w 2747325"/>
                <a:gd name="connsiteY65" fmla="*/ 188879 h 3676568"/>
                <a:gd name="connsiteX66" fmla="*/ 2339065 w 2747325"/>
                <a:gd name="connsiteY66" fmla="*/ 193727 h 3676568"/>
                <a:gd name="connsiteX67" fmla="*/ 2339469 w 2747325"/>
                <a:gd name="connsiteY67" fmla="*/ 206049 h 3676568"/>
                <a:gd name="connsiteX68" fmla="*/ 2338257 w 2747325"/>
                <a:gd name="connsiteY68" fmla="*/ 207262 h 3676568"/>
                <a:gd name="connsiteX69" fmla="*/ 2339873 w 2747325"/>
                <a:gd name="connsiteY69" fmla="*/ 216150 h 3676568"/>
                <a:gd name="connsiteX70" fmla="*/ 2340075 w 2747325"/>
                <a:gd name="connsiteY70" fmla="*/ 222210 h 3676568"/>
                <a:gd name="connsiteX71" fmla="*/ 2357852 w 2747325"/>
                <a:gd name="connsiteY71" fmla="*/ 221200 h 3676568"/>
                <a:gd name="connsiteX72" fmla="*/ 2369165 w 2747325"/>
                <a:gd name="connsiteY72" fmla="*/ 486236 h 3676568"/>
                <a:gd name="connsiteX73" fmla="*/ 2385931 w 2747325"/>
                <a:gd name="connsiteY73" fmla="*/ 780564 h 3676568"/>
                <a:gd name="connsiteX74" fmla="*/ 2421485 w 2747325"/>
                <a:gd name="connsiteY74" fmla="*/ 1369219 h 3676568"/>
                <a:gd name="connsiteX75" fmla="*/ 2455019 w 2747325"/>
                <a:gd name="connsiteY75" fmla="*/ 1958076 h 3676568"/>
                <a:gd name="connsiteX76" fmla="*/ 2471583 w 2747325"/>
                <a:gd name="connsiteY76" fmla="*/ 2252403 h 3676568"/>
                <a:gd name="connsiteX77" fmla="*/ 2491986 w 2747325"/>
                <a:gd name="connsiteY77" fmla="*/ 2547943 h 3676568"/>
                <a:gd name="connsiteX78" fmla="*/ 2485522 w 2747325"/>
                <a:gd name="connsiteY78" fmla="*/ 2547135 h 3676568"/>
                <a:gd name="connsiteX79" fmla="*/ 2485522 w 2747325"/>
                <a:gd name="connsiteY79" fmla="*/ 2545519 h 3676568"/>
                <a:gd name="connsiteX80" fmla="*/ 2486330 w 2747325"/>
                <a:gd name="connsiteY80" fmla="*/ 2522288 h 3676568"/>
                <a:gd name="connsiteX81" fmla="*/ 2467543 w 2747325"/>
                <a:gd name="connsiteY81" fmla="*/ 2523298 h 3676568"/>
                <a:gd name="connsiteX82" fmla="*/ 2346742 w 2747325"/>
                <a:gd name="connsiteY82" fmla="*/ 385838 h 3676568"/>
                <a:gd name="connsiteX83" fmla="*/ 2361286 w 2747325"/>
                <a:gd name="connsiteY83" fmla="*/ 688650 h 3676568"/>
                <a:gd name="connsiteX84" fmla="*/ 2309370 w 2747325"/>
                <a:gd name="connsiteY84" fmla="*/ 241603 h 3676568"/>
                <a:gd name="connsiteX85" fmla="*/ 2290987 w 2747325"/>
                <a:gd name="connsiteY85" fmla="*/ 226654 h 3676568"/>
                <a:gd name="connsiteX86" fmla="*/ 2283311 w 2747325"/>
                <a:gd name="connsiteY86" fmla="*/ 170294 h 3676568"/>
                <a:gd name="connsiteX87" fmla="*/ 2321491 w 2747325"/>
                <a:gd name="connsiteY87" fmla="*/ 138982 h 3676568"/>
                <a:gd name="connsiteX88" fmla="*/ 2321087 w 2747325"/>
                <a:gd name="connsiteY88" fmla="*/ 132720 h 3676568"/>
                <a:gd name="connsiteX89" fmla="*/ 2348156 w 2747325"/>
                <a:gd name="connsiteY89" fmla="*/ 115751 h 3676568"/>
                <a:gd name="connsiteX90" fmla="*/ 2367145 w 2747325"/>
                <a:gd name="connsiteY90" fmla="*/ 103833 h 3676568"/>
                <a:gd name="connsiteX91" fmla="*/ 2398658 w 2747325"/>
                <a:gd name="connsiteY91" fmla="*/ 84036 h 3676568"/>
                <a:gd name="connsiteX92" fmla="*/ 2406537 w 2747325"/>
                <a:gd name="connsiteY92" fmla="*/ 78986 h 3676568"/>
                <a:gd name="connsiteX93" fmla="*/ 2417647 w 2747325"/>
                <a:gd name="connsiteY93" fmla="*/ 65047 h 3676568"/>
                <a:gd name="connsiteX94" fmla="*/ 2424313 w 2747325"/>
                <a:gd name="connsiteY94" fmla="*/ 58179 h 3676568"/>
                <a:gd name="connsiteX95" fmla="*/ 2441484 w 2747325"/>
                <a:gd name="connsiteY95" fmla="*/ 41614 h 3676568"/>
                <a:gd name="connsiteX96" fmla="*/ 2498653 w 2747325"/>
                <a:gd name="connsiteY96" fmla="*/ 20201 h 3676568"/>
                <a:gd name="connsiteX97" fmla="*/ 2508551 w 2747325"/>
                <a:gd name="connsiteY97" fmla="*/ 13939 h 3676568"/>
                <a:gd name="connsiteX98" fmla="*/ 2495420 w 2747325"/>
                <a:gd name="connsiteY98" fmla="*/ 0 h 3676568"/>
                <a:gd name="connsiteX99" fmla="*/ 2431384 w 2747325"/>
                <a:gd name="connsiteY99" fmla="*/ 41816 h 3676568"/>
                <a:gd name="connsiteX100" fmla="*/ 2354216 w 2747325"/>
                <a:gd name="connsiteY100" fmla="*/ 92924 h 3676568"/>
                <a:gd name="connsiteX101" fmla="*/ 2318258 w 2747325"/>
                <a:gd name="connsiteY101" fmla="*/ 115751 h 3676568"/>
                <a:gd name="connsiteX102" fmla="*/ 2318460 w 2747325"/>
                <a:gd name="connsiteY102" fmla="*/ 120195 h 3676568"/>
                <a:gd name="connsiteX103" fmla="*/ 2281493 w 2747325"/>
                <a:gd name="connsiteY103" fmla="*/ 157769 h 3676568"/>
                <a:gd name="connsiteX104" fmla="*/ 2281291 w 2747325"/>
                <a:gd name="connsiteY104" fmla="*/ 155951 h 3676568"/>
                <a:gd name="connsiteX105" fmla="*/ 2261696 w 2747325"/>
                <a:gd name="connsiteY105" fmla="*/ 156153 h 3676568"/>
                <a:gd name="connsiteX106" fmla="*/ 2262908 w 2747325"/>
                <a:gd name="connsiteY106" fmla="*/ 165446 h 3676568"/>
                <a:gd name="connsiteX107" fmla="*/ 2241293 w 2747325"/>
                <a:gd name="connsiteY107" fmla="*/ 168476 h 3676568"/>
                <a:gd name="connsiteX108" fmla="*/ 2221900 w 2747325"/>
                <a:gd name="connsiteY108" fmla="*/ 171708 h 3676568"/>
                <a:gd name="connsiteX109" fmla="*/ 2213618 w 2747325"/>
                <a:gd name="connsiteY109" fmla="*/ 173526 h 3676568"/>
                <a:gd name="connsiteX110" fmla="*/ 2203719 w 2747325"/>
                <a:gd name="connsiteY110" fmla="*/ 178980 h 3676568"/>
                <a:gd name="connsiteX111" fmla="*/ 2202911 w 2747325"/>
                <a:gd name="connsiteY111" fmla="*/ 183424 h 3676568"/>
                <a:gd name="connsiteX112" fmla="*/ 2193821 w 2747325"/>
                <a:gd name="connsiteY112" fmla="*/ 184434 h 3676568"/>
                <a:gd name="connsiteX113" fmla="*/ 2186750 w 2747325"/>
                <a:gd name="connsiteY113" fmla="*/ 179384 h 3676568"/>
                <a:gd name="connsiteX114" fmla="*/ 2178266 w 2747325"/>
                <a:gd name="connsiteY114" fmla="*/ 186253 h 3676568"/>
                <a:gd name="connsiteX115" fmla="*/ 2113421 w 2747325"/>
                <a:gd name="connsiteY115" fmla="*/ 193929 h 3676568"/>
                <a:gd name="connsiteX116" fmla="*/ 1886161 w 2747325"/>
                <a:gd name="connsiteY116" fmla="*/ 196353 h 3676568"/>
                <a:gd name="connsiteX117" fmla="*/ 1614862 w 2747325"/>
                <a:gd name="connsiteY117" fmla="*/ 223220 h 3676568"/>
                <a:gd name="connsiteX118" fmla="*/ 1338715 w 2747325"/>
                <a:gd name="connsiteY118" fmla="*/ 261602 h 3676568"/>
                <a:gd name="connsiteX119" fmla="*/ 1094284 w 2747325"/>
                <a:gd name="connsiteY119" fmla="*/ 299580 h 3676568"/>
                <a:gd name="connsiteX120" fmla="*/ 999744 w 2747325"/>
                <a:gd name="connsiteY120" fmla="*/ 317357 h 3676568"/>
                <a:gd name="connsiteX121" fmla="*/ 949444 w 2747325"/>
                <a:gd name="connsiteY121" fmla="*/ 323619 h 3676568"/>
                <a:gd name="connsiteX122" fmla="*/ 944595 w 2747325"/>
                <a:gd name="connsiteY122" fmla="*/ 258774 h 3676568"/>
                <a:gd name="connsiteX123" fmla="*/ 942979 w 2747325"/>
                <a:gd name="connsiteY123" fmla="*/ 253724 h 3676568"/>
                <a:gd name="connsiteX124" fmla="*/ 934697 w 2747325"/>
                <a:gd name="connsiteY124" fmla="*/ 229483 h 3676568"/>
                <a:gd name="connsiteX125" fmla="*/ 926213 w 2747325"/>
                <a:gd name="connsiteY125" fmla="*/ 223018 h 3676568"/>
                <a:gd name="connsiteX126" fmla="*/ 880558 w 2747325"/>
                <a:gd name="connsiteY126" fmla="*/ 207262 h 3676568"/>
                <a:gd name="connsiteX127" fmla="*/ 835510 w 2747325"/>
                <a:gd name="connsiteY127" fmla="*/ 174940 h 3676568"/>
                <a:gd name="connsiteX128" fmla="*/ 812683 w 2747325"/>
                <a:gd name="connsiteY128" fmla="*/ 158375 h 3676568"/>
                <a:gd name="connsiteX129" fmla="*/ 801573 w 2747325"/>
                <a:gd name="connsiteY129" fmla="*/ 161001 h 3676568"/>
                <a:gd name="connsiteX130" fmla="*/ 787634 w 2747325"/>
                <a:gd name="connsiteY130" fmla="*/ 157163 h 3676568"/>
                <a:gd name="connsiteX131" fmla="*/ 784806 w 2747325"/>
                <a:gd name="connsiteY131" fmla="*/ 164436 h 3676568"/>
                <a:gd name="connsiteX132" fmla="*/ 809855 w 2747325"/>
                <a:gd name="connsiteY132" fmla="*/ 180192 h 3676568"/>
                <a:gd name="connsiteX133" fmla="*/ 821976 w 2747325"/>
                <a:gd name="connsiteY133" fmla="*/ 188879 h 3676568"/>
                <a:gd name="connsiteX134" fmla="*/ 823390 w 2747325"/>
                <a:gd name="connsiteY134" fmla="*/ 188677 h 3676568"/>
                <a:gd name="connsiteX135" fmla="*/ 824602 w 2747325"/>
                <a:gd name="connsiteY135" fmla="*/ 189485 h 3676568"/>
                <a:gd name="connsiteX136" fmla="*/ 846621 w 2747325"/>
                <a:gd name="connsiteY136" fmla="*/ 231705 h 3676568"/>
                <a:gd name="connsiteX137" fmla="*/ 853085 w 2747325"/>
                <a:gd name="connsiteY137" fmla="*/ 231503 h 3676568"/>
                <a:gd name="connsiteX138" fmla="*/ 850661 w 2747325"/>
                <a:gd name="connsiteY138" fmla="*/ 208878 h 3676568"/>
                <a:gd name="connsiteX139" fmla="*/ 873892 w 2747325"/>
                <a:gd name="connsiteY139" fmla="*/ 227058 h 3676568"/>
                <a:gd name="connsiteX140" fmla="*/ 875306 w 2747325"/>
                <a:gd name="connsiteY140" fmla="*/ 227664 h 3676568"/>
                <a:gd name="connsiteX141" fmla="*/ 907022 w 2747325"/>
                <a:gd name="connsiteY141" fmla="*/ 252714 h 3676568"/>
                <a:gd name="connsiteX142" fmla="*/ 900153 w 2747325"/>
                <a:gd name="connsiteY142" fmla="*/ 256754 h 3676568"/>
                <a:gd name="connsiteX143" fmla="*/ 857125 w 2747325"/>
                <a:gd name="connsiteY143" fmla="*/ 348870 h 3676568"/>
                <a:gd name="connsiteX144" fmla="*/ 844197 w 2747325"/>
                <a:gd name="connsiteY144" fmla="*/ 368869 h 3676568"/>
                <a:gd name="connsiteX145" fmla="*/ 845409 w 2747325"/>
                <a:gd name="connsiteY145" fmla="*/ 378969 h 3676568"/>
                <a:gd name="connsiteX146" fmla="*/ 844803 w 2747325"/>
                <a:gd name="connsiteY146" fmla="*/ 380585 h 3676568"/>
                <a:gd name="connsiteX147" fmla="*/ 799553 w 2747325"/>
                <a:gd name="connsiteY147" fmla="*/ 476136 h 3676568"/>
                <a:gd name="connsiteX148" fmla="*/ 797331 w 2747325"/>
                <a:gd name="connsiteY148" fmla="*/ 477146 h 3676568"/>
                <a:gd name="connsiteX149" fmla="*/ 798139 w 2747325"/>
                <a:gd name="connsiteY149" fmla="*/ 479570 h 3676568"/>
                <a:gd name="connsiteX150" fmla="*/ 779150 w 2747325"/>
                <a:gd name="connsiteY150" fmla="*/ 517144 h 3676568"/>
                <a:gd name="connsiteX151" fmla="*/ 768241 w 2747325"/>
                <a:gd name="connsiteY151" fmla="*/ 534921 h 3676568"/>
                <a:gd name="connsiteX152" fmla="*/ 763797 w 2747325"/>
                <a:gd name="connsiteY152" fmla="*/ 540981 h 3676568"/>
                <a:gd name="connsiteX153" fmla="*/ 765009 w 2747325"/>
                <a:gd name="connsiteY153" fmla="*/ 542193 h 3676568"/>
                <a:gd name="connsiteX154" fmla="*/ 760565 w 2747325"/>
                <a:gd name="connsiteY154" fmla="*/ 548859 h 3676568"/>
                <a:gd name="connsiteX155" fmla="*/ 750464 w 2747325"/>
                <a:gd name="connsiteY155" fmla="*/ 553303 h 3676568"/>
                <a:gd name="connsiteX156" fmla="*/ 753697 w 2747325"/>
                <a:gd name="connsiteY156" fmla="*/ 562394 h 3676568"/>
                <a:gd name="connsiteX157" fmla="*/ 675115 w 2747325"/>
                <a:gd name="connsiteY157" fmla="*/ 689862 h 3676568"/>
                <a:gd name="connsiteX158" fmla="*/ 672287 w 2747325"/>
                <a:gd name="connsiteY158" fmla="*/ 694306 h 3676568"/>
                <a:gd name="connsiteX159" fmla="*/ 653904 w 2747325"/>
                <a:gd name="connsiteY159" fmla="*/ 722385 h 3676568"/>
                <a:gd name="connsiteX160" fmla="*/ 647036 w 2747325"/>
                <a:gd name="connsiteY160" fmla="*/ 726627 h 3676568"/>
                <a:gd name="connsiteX161" fmla="*/ 635723 w 2747325"/>
                <a:gd name="connsiteY161" fmla="*/ 721981 h 3676568"/>
                <a:gd name="connsiteX162" fmla="*/ 620168 w 2747325"/>
                <a:gd name="connsiteY162" fmla="*/ 744202 h 3676568"/>
                <a:gd name="connsiteX163" fmla="*/ 618956 w 2747325"/>
                <a:gd name="connsiteY163" fmla="*/ 741778 h 3676568"/>
                <a:gd name="connsiteX164" fmla="*/ 592291 w 2747325"/>
                <a:gd name="connsiteY164" fmla="*/ 689458 h 3676568"/>
                <a:gd name="connsiteX165" fmla="*/ 589665 w 2747325"/>
                <a:gd name="connsiteY165" fmla="*/ 683599 h 3676568"/>
                <a:gd name="connsiteX166" fmla="*/ 592897 w 2747325"/>
                <a:gd name="connsiteY166" fmla="*/ 677539 h 3676568"/>
                <a:gd name="connsiteX167" fmla="*/ 549061 w 2747325"/>
                <a:gd name="connsiteY167" fmla="*/ 596129 h 3676568"/>
                <a:gd name="connsiteX168" fmla="*/ 543001 w 2747325"/>
                <a:gd name="connsiteY168" fmla="*/ 582999 h 3676568"/>
                <a:gd name="connsiteX169" fmla="*/ 539769 w 2747325"/>
                <a:gd name="connsiteY169" fmla="*/ 581181 h 3676568"/>
                <a:gd name="connsiteX170" fmla="*/ 538759 w 2747325"/>
                <a:gd name="connsiteY170" fmla="*/ 579565 h 3676568"/>
                <a:gd name="connsiteX171" fmla="*/ 470278 w 2747325"/>
                <a:gd name="connsiteY171" fmla="*/ 477146 h 3676568"/>
                <a:gd name="connsiteX172" fmla="*/ 526436 w 2747325"/>
                <a:gd name="connsiteY172" fmla="*/ 587039 h 3676568"/>
                <a:gd name="connsiteX173" fmla="*/ 547849 w 2747325"/>
                <a:gd name="connsiteY173" fmla="*/ 626027 h 3676568"/>
                <a:gd name="connsiteX174" fmla="*/ 594715 w 2747325"/>
                <a:gd name="connsiteY174" fmla="*/ 731072 h 3676568"/>
                <a:gd name="connsiteX175" fmla="*/ 602796 w 2747325"/>
                <a:gd name="connsiteY175" fmla="*/ 747434 h 3676568"/>
                <a:gd name="connsiteX176" fmla="*/ 587039 w 2747325"/>
                <a:gd name="connsiteY176" fmla="*/ 744404 h 3676568"/>
                <a:gd name="connsiteX177" fmla="*/ 584009 w 2747325"/>
                <a:gd name="connsiteY177" fmla="*/ 752080 h 3676568"/>
                <a:gd name="connsiteX178" fmla="*/ 604008 w 2747325"/>
                <a:gd name="connsiteY178" fmla="*/ 769857 h 3676568"/>
                <a:gd name="connsiteX179" fmla="*/ 589059 w 2747325"/>
                <a:gd name="connsiteY179" fmla="*/ 796523 h 3676568"/>
                <a:gd name="connsiteX180" fmla="*/ 559364 w 2747325"/>
                <a:gd name="connsiteY180" fmla="*/ 737536 h 3676568"/>
                <a:gd name="connsiteX181" fmla="*/ 499771 w 2747325"/>
                <a:gd name="connsiteY181" fmla="*/ 623603 h 3676568"/>
                <a:gd name="connsiteX182" fmla="*/ 491691 w 2747325"/>
                <a:gd name="connsiteY182" fmla="*/ 628451 h 3676568"/>
                <a:gd name="connsiteX183" fmla="*/ 534113 w 2747325"/>
                <a:gd name="connsiteY183" fmla="*/ 726627 h 3676568"/>
                <a:gd name="connsiteX184" fmla="*/ 554919 w 2747325"/>
                <a:gd name="connsiteY184" fmla="*/ 769049 h 3676568"/>
                <a:gd name="connsiteX185" fmla="*/ 532092 w 2747325"/>
                <a:gd name="connsiteY185" fmla="*/ 751879 h 3676568"/>
                <a:gd name="connsiteX186" fmla="*/ 475732 w 2747325"/>
                <a:gd name="connsiteY186" fmla="*/ 666833 h 3676568"/>
                <a:gd name="connsiteX187" fmla="*/ 373313 w 2747325"/>
                <a:gd name="connsiteY187" fmla="*/ 512498 h 3676568"/>
                <a:gd name="connsiteX188" fmla="*/ 366849 w 2747325"/>
                <a:gd name="connsiteY188" fmla="*/ 516336 h 3676568"/>
                <a:gd name="connsiteX189" fmla="*/ 456339 w 2747325"/>
                <a:gd name="connsiteY189" fmla="*/ 664813 h 3676568"/>
                <a:gd name="connsiteX190" fmla="*/ 506437 w 2747325"/>
                <a:gd name="connsiteY190" fmla="*/ 749050 h 3676568"/>
                <a:gd name="connsiteX191" fmla="*/ 445026 w 2747325"/>
                <a:gd name="connsiteY191" fmla="*/ 702184 h 3676568"/>
                <a:gd name="connsiteX192" fmla="*/ 397150 w 2747325"/>
                <a:gd name="connsiteY192" fmla="*/ 633703 h 3676568"/>
                <a:gd name="connsiteX193" fmla="*/ 297358 w 2747325"/>
                <a:gd name="connsiteY193" fmla="*/ 461995 h 3676568"/>
                <a:gd name="connsiteX194" fmla="*/ 282005 w 2747325"/>
                <a:gd name="connsiteY194" fmla="*/ 468661 h 3676568"/>
                <a:gd name="connsiteX195" fmla="*/ 376747 w 2747325"/>
                <a:gd name="connsiteY195" fmla="*/ 633501 h 3676568"/>
                <a:gd name="connsiteX196" fmla="*/ 398968 w 2747325"/>
                <a:gd name="connsiteY196" fmla="*/ 668247 h 3676568"/>
                <a:gd name="connsiteX197" fmla="*/ 306246 w 2747325"/>
                <a:gd name="connsiteY197" fmla="*/ 602392 h 3676568"/>
                <a:gd name="connsiteX198" fmla="*/ 157365 w 2747325"/>
                <a:gd name="connsiteY198" fmla="*/ 375131 h 3676568"/>
                <a:gd name="connsiteX199" fmla="*/ 152921 w 2747325"/>
                <a:gd name="connsiteY199" fmla="*/ 378565 h 3676568"/>
                <a:gd name="connsiteX200" fmla="*/ 265642 w 2747325"/>
                <a:gd name="connsiteY200" fmla="*/ 574312 h 3676568"/>
                <a:gd name="connsiteX201" fmla="*/ 251300 w 2747325"/>
                <a:gd name="connsiteY201" fmla="*/ 564616 h 3676568"/>
                <a:gd name="connsiteX202" fmla="*/ 239179 w 2747325"/>
                <a:gd name="connsiteY202" fmla="*/ 547041 h 3676568"/>
                <a:gd name="connsiteX203" fmla="*/ 173526 w 2747325"/>
                <a:gd name="connsiteY203" fmla="*/ 449067 h 3676568"/>
                <a:gd name="connsiteX204" fmla="*/ 42624 w 2747325"/>
                <a:gd name="connsiteY204" fmla="*/ 261400 h 3676568"/>
                <a:gd name="connsiteX205" fmla="*/ 33736 w 2747325"/>
                <a:gd name="connsiteY205" fmla="*/ 268470 h 3676568"/>
                <a:gd name="connsiteX206" fmla="*/ 161203 w 2747325"/>
                <a:gd name="connsiteY206" fmla="*/ 458965 h 3676568"/>
                <a:gd name="connsiteX207" fmla="*/ 215342 w 2747325"/>
                <a:gd name="connsiteY207" fmla="*/ 540375 h 3676568"/>
                <a:gd name="connsiteX208" fmla="*/ 166456 w 2747325"/>
                <a:gd name="connsiteY208" fmla="*/ 508053 h 3676568"/>
                <a:gd name="connsiteX209" fmla="*/ 85248 w 2747325"/>
                <a:gd name="connsiteY209" fmla="*/ 386444 h 3676568"/>
                <a:gd name="connsiteX210" fmla="*/ 606 w 2747325"/>
                <a:gd name="connsiteY210" fmla="*/ 239987 h 3676568"/>
                <a:gd name="connsiteX211" fmla="*/ 606 w 2747325"/>
                <a:gd name="connsiteY211" fmla="*/ 268268 h 3676568"/>
                <a:gd name="connsiteX212" fmla="*/ 62623 w 2747325"/>
                <a:gd name="connsiteY212" fmla="*/ 379373 h 3676568"/>
                <a:gd name="connsiteX213" fmla="*/ 73531 w 2747325"/>
                <a:gd name="connsiteY213" fmla="*/ 397958 h 3676568"/>
                <a:gd name="connsiteX214" fmla="*/ 38786 w 2747325"/>
                <a:gd name="connsiteY214" fmla="*/ 347052 h 3676568"/>
                <a:gd name="connsiteX215" fmla="*/ 202 w 2747325"/>
                <a:gd name="connsiteY215" fmla="*/ 292711 h 3676568"/>
                <a:gd name="connsiteX216" fmla="*/ 202 w 2747325"/>
                <a:gd name="connsiteY216" fmla="*/ 321599 h 3676568"/>
                <a:gd name="connsiteX217" fmla="*/ 21615 w 2747325"/>
                <a:gd name="connsiteY217" fmla="*/ 351092 h 3676568"/>
                <a:gd name="connsiteX218" fmla="*/ 92520 w 2747325"/>
                <a:gd name="connsiteY218" fmla="*/ 457147 h 3676568"/>
                <a:gd name="connsiteX219" fmla="*/ 94540 w 2747325"/>
                <a:gd name="connsiteY219" fmla="*/ 460379 h 3676568"/>
                <a:gd name="connsiteX220" fmla="*/ 58583 w 2747325"/>
                <a:gd name="connsiteY220" fmla="*/ 432300 h 3676568"/>
                <a:gd name="connsiteX221" fmla="*/ 0 w 2747325"/>
                <a:gd name="connsiteY221" fmla="*/ 382202 h 3676568"/>
                <a:gd name="connsiteX222" fmla="*/ 0 w 2747325"/>
                <a:gd name="connsiteY222" fmla="*/ 447451 h 3676568"/>
                <a:gd name="connsiteX223" fmla="*/ 19999 w 2747325"/>
                <a:gd name="connsiteY223" fmla="*/ 462803 h 3676568"/>
                <a:gd name="connsiteX224" fmla="*/ 28483 w 2747325"/>
                <a:gd name="connsiteY224" fmla="*/ 459773 h 3676568"/>
                <a:gd name="connsiteX225" fmla="*/ 35150 w 2747325"/>
                <a:gd name="connsiteY225" fmla="*/ 467247 h 3676568"/>
                <a:gd name="connsiteX226" fmla="*/ 43432 w 2747325"/>
                <a:gd name="connsiteY226" fmla="*/ 477146 h 3676568"/>
                <a:gd name="connsiteX227" fmla="*/ 45250 w 2747325"/>
                <a:gd name="connsiteY227" fmla="*/ 477954 h 3676568"/>
                <a:gd name="connsiteX228" fmla="*/ 109085 w 2747325"/>
                <a:gd name="connsiteY228" fmla="*/ 534719 h 3676568"/>
                <a:gd name="connsiteX229" fmla="*/ 117165 w 2747325"/>
                <a:gd name="connsiteY229" fmla="*/ 526436 h 3676568"/>
                <a:gd name="connsiteX230" fmla="*/ 88884 w 2747325"/>
                <a:gd name="connsiteY230" fmla="*/ 490479 h 3676568"/>
                <a:gd name="connsiteX231" fmla="*/ 130094 w 2747325"/>
                <a:gd name="connsiteY231" fmla="*/ 518154 h 3676568"/>
                <a:gd name="connsiteX232" fmla="*/ 170092 w 2747325"/>
                <a:gd name="connsiteY232" fmla="*/ 574716 h 3676568"/>
                <a:gd name="connsiteX233" fmla="*/ 176758 w 2747325"/>
                <a:gd name="connsiteY233" fmla="*/ 570878 h 3676568"/>
                <a:gd name="connsiteX234" fmla="*/ 163021 w 2747325"/>
                <a:gd name="connsiteY234" fmla="*/ 540375 h 3676568"/>
                <a:gd name="connsiteX235" fmla="*/ 167870 w 2747325"/>
                <a:gd name="connsiteY235" fmla="*/ 543607 h 3676568"/>
                <a:gd name="connsiteX236" fmla="*/ 207666 w 2747325"/>
                <a:gd name="connsiteY236" fmla="*/ 589059 h 3676568"/>
                <a:gd name="connsiteX237" fmla="*/ 213524 w 2747325"/>
                <a:gd name="connsiteY237" fmla="*/ 585625 h 3676568"/>
                <a:gd name="connsiteX238" fmla="*/ 202817 w 2747325"/>
                <a:gd name="connsiteY238" fmla="*/ 567242 h 3676568"/>
                <a:gd name="connsiteX239" fmla="*/ 227866 w 2747325"/>
                <a:gd name="connsiteY239" fmla="*/ 585019 h 3676568"/>
                <a:gd name="connsiteX240" fmla="*/ 260592 w 2747325"/>
                <a:gd name="connsiteY240" fmla="*/ 608856 h 3676568"/>
                <a:gd name="connsiteX241" fmla="*/ 284227 w 2747325"/>
                <a:gd name="connsiteY241" fmla="*/ 635117 h 3676568"/>
                <a:gd name="connsiteX242" fmla="*/ 288671 w 2747325"/>
                <a:gd name="connsiteY242" fmla="*/ 631683 h 3676568"/>
                <a:gd name="connsiteX243" fmla="*/ 287257 w 2747325"/>
                <a:gd name="connsiteY243" fmla="*/ 628249 h 3676568"/>
                <a:gd name="connsiteX244" fmla="*/ 308468 w 2747325"/>
                <a:gd name="connsiteY244" fmla="*/ 643198 h 3676568"/>
                <a:gd name="connsiteX245" fmla="*/ 320387 w 2747325"/>
                <a:gd name="connsiteY245" fmla="*/ 659156 h 3676568"/>
                <a:gd name="connsiteX246" fmla="*/ 346042 w 2747325"/>
                <a:gd name="connsiteY246" fmla="*/ 672489 h 3676568"/>
                <a:gd name="connsiteX247" fmla="*/ 403817 w 2747325"/>
                <a:gd name="connsiteY247" fmla="*/ 712285 h 3676568"/>
                <a:gd name="connsiteX248" fmla="*/ 510881 w 2747325"/>
                <a:gd name="connsiteY248" fmla="*/ 786018 h 3676568"/>
                <a:gd name="connsiteX249" fmla="*/ 600170 w 2747325"/>
                <a:gd name="connsiteY249" fmla="*/ 841571 h 3676568"/>
                <a:gd name="connsiteX250" fmla="*/ 666631 w 2747325"/>
                <a:gd name="connsiteY250" fmla="*/ 887629 h 3676568"/>
                <a:gd name="connsiteX251" fmla="*/ 665621 w 2747325"/>
                <a:gd name="connsiteY251" fmla="*/ 882780 h 3676568"/>
                <a:gd name="connsiteX252" fmla="*/ 760363 w 2747325"/>
                <a:gd name="connsiteY252" fmla="*/ 945201 h 3676568"/>
                <a:gd name="connsiteX253" fmla="*/ 836520 w 2747325"/>
                <a:gd name="connsiteY253" fmla="*/ 920152 h 3676568"/>
                <a:gd name="connsiteX254" fmla="*/ 849449 w 2747325"/>
                <a:gd name="connsiteY254" fmla="*/ 920354 h 3676568"/>
                <a:gd name="connsiteX255" fmla="*/ 842783 w 2747325"/>
                <a:gd name="connsiteY255" fmla="*/ 903789 h 3676568"/>
                <a:gd name="connsiteX256" fmla="*/ 841571 w 2747325"/>
                <a:gd name="connsiteY256" fmla="*/ 887629 h 3676568"/>
                <a:gd name="connsiteX257" fmla="*/ 854297 w 2747325"/>
                <a:gd name="connsiteY257" fmla="*/ 900557 h 3676568"/>
                <a:gd name="connsiteX258" fmla="*/ 858337 w 2747325"/>
                <a:gd name="connsiteY258" fmla="*/ 904395 h 3676568"/>
                <a:gd name="connsiteX259" fmla="*/ 858135 w 2747325"/>
                <a:gd name="connsiteY259" fmla="*/ 1105597 h 3676568"/>
                <a:gd name="connsiteX260" fmla="*/ 856519 w 2747325"/>
                <a:gd name="connsiteY260" fmla="*/ 1113273 h 3676568"/>
                <a:gd name="connsiteX261" fmla="*/ 858135 w 2747325"/>
                <a:gd name="connsiteY261" fmla="*/ 1115697 h 3676568"/>
                <a:gd name="connsiteX262" fmla="*/ 857933 w 2747325"/>
                <a:gd name="connsiteY262" fmla="*/ 1308010 h 3676568"/>
                <a:gd name="connsiteX263" fmla="*/ 857933 w 2747325"/>
                <a:gd name="connsiteY263" fmla="*/ 1753642 h 3676568"/>
                <a:gd name="connsiteX264" fmla="*/ 862782 w 2747325"/>
                <a:gd name="connsiteY264" fmla="*/ 1749400 h 3676568"/>
                <a:gd name="connsiteX265" fmla="*/ 861570 w 2747325"/>
                <a:gd name="connsiteY265" fmla="*/ 1867778 h 3676568"/>
                <a:gd name="connsiteX266" fmla="*/ 860358 w 2747325"/>
                <a:gd name="connsiteY266" fmla="*/ 2012214 h 3676568"/>
                <a:gd name="connsiteX267" fmla="*/ 805815 w 2747325"/>
                <a:gd name="connsiteY267" fmla="*/ 2107361 h 3676568"/>
                <a:gd name="connsiteX268" fmla="*/ 800563 w 2747325"/>
                <a:gd name="connsiteY268" fmla="*/ 2104937 h 3676568"/>
                <a:gd name="connsiteX269" fmla="*/ 753293 w 2747325"/>
                <a:gd name="connsiteY269" fmla="*/ 2124531 h 3676568"/>
                <a:gd name="connsiteX270" fmla="*/ 748848 w 2747325"/>
                <a:gd name="connsiteY270" fmla="*/ 2125542 h 3676568"/>
                <a:gd name="connsiteX271" fmla="*/ 744404 w 2747325"/>
                <a:gd name="connsiteY271" fmla="*/ 2128774 h 3676568"/>
                <a:gd name="connsiteX272" fmla="*/ 735112 w 2747325"/>
                <a:gd name="connsiteY272" fmla="*/ 2133420 h 3676568"/>
                <a:gd name="connsiteX273" fmla="*/ 734304 w 2747325"/>
                <a:gd name="connsiteY273" fmla="*/ 2134632 h 3676568"/>
                <a:gd name="connsiteX274" fmla="*/ 733092 w 2747325"/>
                <a:gd name="connsiteY274" fmla="*/ 2133622 h 3676568"/>
                <a:gd name="connsiteX275" fmla="*/ 729051 w 2747325"/>
                <a:gd name="connsiteY275" fmla="*/ 2133824 h 3676568"/>
                <a:gd name="connsiteX276" fmla="*/ 695922 w 2747325"/>
                <a:gd name="connsiteY276" fmla="*/ 2129380 h 3676568"/>
                <a:gd name="connsiteX277" fmla="*/ 680771 w 2747325"/>
                <a:gd name="connsiteY277" fmla="*/ 2139278 h 3676568"/>
                <a:gd name="connsiteX278" fmla="*/ 655520 w 2747325"/>
                <a:gd name="connsiteY278" fmla="*/ 2152005 h 3676568"/>
                <a:gd name="connsiteX279" fmla="*/ 633905 w 2747325"/>
                <a:gd name="connsiteY279" fmla="*/ 2169782 h 3676568"/>
                <a:gd name="connsiteX280" fmla="*/ 624209 w 2747325"/>
                <a:gd name="connsiteY280" fmla="*/ 2176246 h 3676568"/>
                <a:gd name="connsiteX281" fmla="*/ 558960 w 2747325"/>
                <a:gd name="connsiteY281" fmla="*/ 2252807 h 3676568"/>
                <a:gd name="connsiteX282" fmla="*/ 519366 w 2747325"/>
                <a:gd name="connsiteY282" fmla="*/ 2299673 h 3676568"/>
                <a:gd name="connsiteX283" fmla="*/ 511689 w 2747325"/>
                <a:gd name="connsiteY283" fmla="*/ 2302704 h 3676568"/>
                <a:gd name="connsiteX284" fmla="*/ 372101 w 2747325"/>
                <a:gd name="connsiteY284" fmla="*/ 2426737 h 3676568"/>
                <a:gd name="connsiteX285" fmla="*/ 355940 w 2747325"/>
                <a:gd name="connsiteY285" fmla="*/ 2452392 h 3676568"/>
                <a:gd name="connsiteX286" fmla="*/ 294934 w 2747325"/>
                <a:gd name="connsiteY286" fmla="*/ 2516429 h 3676568"/>
                <a:gd name="connsiteX287" fmla="*/ 290691 w 2747325"/>
                <a:gd name="connsiteY287" fmla="*/ 2516632 h 3676568"/>
                <a:gd name="connsiteX288" fmla="*/ 281803 w 2747325"/>
                <a:gd name="connsiteY288" fmla="*/ 2536226 h 3676568"/>
                <a:gd name="connsiteX289" fmla="*/ 280793 w 2747325"/>
                <a:gd name="connsiteY289" fmla="*/ 2538449 h 3676568"/>
                <a:gd name="connsiteX290" fmla="*/ 277561 w 2747325"/>
                <a:gd name="connsiteY290" fmla="*/ 2545721 h 3676568"/>
                <a:gd name="connsiteX291" fmla="*/ 265440 w 2747325"/>
                <a:gd name="connsiteY291" fmla="*/ 2557639 h 3676568"/>
                <a:gd name="connsiteX292" fmla="*/ 254330 w 2747325"/>
                <a:gd name="connsiteY292" fmla="*/ 2559457 h 3676568"/>
                <a:gd name="connsiteX293" fmla="*/ 252714 w 2747325"/>
                <a:gd name="connsiteY293" fmla="*/ 2559457 h 3676568"/>
                <a:gd name="connsiteX294" fmla="*/ 245239 w 2747325"/>
                <a:gd name="connsiteY294" fmla="*/ 2568346 h 3676568"/>
                <a:gd name="connsiteX295" fmla="*/ 244431 w 2747325"/>
                <a:gd name="connsiteY295" fmla="*/ 2557639 h 3676568"/>
                <a:gd name="connsiteX296" fmla="*/ 222412 w 2747325"/>
                <a:gd name="connsiteY296" fmla="*/ 2531580 h 3676568"/>
                <a:gd name="connsiteX297" fmla="*/ 229079 w 2747325"/>
                <a:gd name="connsiteY297" fmla="*/ 2589759 h 3676568"/>
                <a:gd name="connsiteX298" fmla="*/ 203019 w 2747325"/>
                <a:gd name="connsiteY298" fmla="*/ 2624706 h 3676568"/>
                <a:gd name="connsiteX299" fmla="*/ 195141 w 2747325"/>
                <a:gd name="connsiteY299" fmla="*/ 2591375 h 3676568"/>
                <a:gd name="connsiteX300" fmla="*/ 189687 w 2747325"/>
                <a:gd name="connsiteY300" fmla="*/ 2592991 h 3676568"/>
                <a:gd name="connsiteX301" fmla="*/ 192515 w 2747325"/>
                <a:gd name="connsiteY301" fmla="*/ 2638645 h 3676568"/>
                <a:gd name="connsiteX302" fmla="*/ 132316 w 2747325"/>
                <a:gd name="connsiteY302" fmla="*/ 2729549 h 3676568"/>
                <a:gd name="connsiteX303" fmla="*/ 124034 w 2747325"/>
                <a:gd name="connsiteY303" fmla="*/ 2727529 h 3676568"/>
                <a:gd name="connsiteX304" fmla="*/ 111913 w 2747325"/>
                <a:gd name="connsiteY304" fmla="*/ 2675209 h 3676568"/>
                <a:gd name="connsiteX305" fmla="*/ 100197 w 2747325"/>
                <a:gd name="connsiteY305" fmla="*/ 2692380 h 3676568"/>
                <a:gd name="connsiteX306" fmla="*/ 103025 w 2747325"/>
                <a:gd name="connsiteY306" fmla="*/ 2700864 h 3676568"/>
                <a:gd name="connsiteX307" fmla="*/ 111509 w 2747325"/>
                <a:gd name="connsiteY307" fmla="*/ 2718237 h 3676568"/>
                <a:gd name="connsiteX308" fmla="*/ 109085 w 2747325"/>
                <a:gd name="connsiteY308" fmla="*/ 2718237 h 3676568"/>
                <a:gd name="connsiteX309" fmla="*/ 107065 w 2747325"/>
                <a:gd name="connsiteY309" fmla="*/ 2719247 h 3676568"/>
                <a:gd name="connsiteX310" fmla="*/ 103631 w 2747325"/>
                <a:gd name="connsiteY310" fmla="*/ 2722681 h 3676568"/>
                <a:gd name="connsiteX311" fmla="*/ 82218 w 2747325"/>
                <a:gd name="connsiteY311" fmla="*/ 2719045 h 3676568"/>
                <a:gd name="connsiteX312" fmla="*/ 59997 w 2747325"/>
                <a:gd name="connsiteY312" fmla="*/ 2749548 h 3676568"/>
                <a:gd name="connsiteX313" fmla="*/ 69289 w 2747325"/>
                <a:gd name="connsiteY313" fmla="*/ 2749750 h 3676568"/>
                <a:gd name="connsiteX314" fmla="*/ 70299 w 2747325"/>
                <a:gd name="connsiteY314" fmla="*/ 2752982 h 3676568"/>
                <a:gd name="connsiteX315" fmla="*/ 606 w 2747325"/>
                <a:gd name="connsiteY315" fmla="*/ 2854795 h 3676568"/>
                <a:gd name="connsiteX316" fmla="*/ 606 w 2747325"/>
                <a:gd name="connsiteY316" fmla="*/ 2904085 h 3676568"/>
                <a:gd name="connsiteX317" fmla="*/ 74945 w 2747325"/>
                <a:gd name="connsiteY317" fmla="*/ 2766921 h 3676568"/>
                <a:gd name="connsiteX318" fmla="*/ 88076 w 2747325"/>
                <a:gd name="connsiteY318" fmla="*/ 2763891 h 3676568"/>
                <a:gd name="connsiteX319" fmla="*/ 84844 w 2747325"/>
                <a:gd name="connsiteY319" fmla="*/ 2751366 h 3676568"/>
                <a:gd name="connsiteX320" fmla="*/ 85854 w 2747325"/>
                <a:gd name="connsiteY320" fmla="*/ 2749952 h 3676568"/>
                <a:gd name="connsiteX321" fmla="*/ 121610 w 2747325"/>
                <a:gd name="connsiteY321" fmla="*/ 2747932 h 3676568"/>
                <a:gd name="connsiteX322" fmla="*/ 91308 w 2747325"/>
                <a:gd name="connsiteY322" fmla="*/ 2799242 h 3676568"/>
                <a:gd name="connsiteX323" fmla="*/ 27473 w 2747325"/>
                <a:gd name="connsiteY323" fmla="*/ 3020240 h 3676568"/>
                <a:gd name="connsiteX324" fmla="*/ 130700 w 2747325"/>
                <a:gd name="connsiteY324" fmla="*/ 3279621 h 3676568"/>
                <a:gd name="connsiteX325" fmla="*/ 140396 w 2747325"/>
                <a:gd name="connsiteY325" fmla="*/ 3273964 h 3676568"/>
                <a:gd name="connsiteX326" fmla="*/ 52724 w 2747325"/>
                <a:gd name="connsiteY326" fmla="*/ 3040441 h 3676568"/>
                <a:gd name="connsiteX327" fmla="*/ 62623 w 2747325"/>
                <a:gd name="connsiteY327" fmla="*/ 2883884 h 3676568"/>
                <a:gd name="connsiteX328" fmla="*/ 64643 w 2747325"/>
                <a:gd name="connsiteY328" fmla="*/ 2883076 h 3676568"/>
                <a:gd name="connsiteX329" fmla="*/ 163021 w 2747325"/>
                <a:gd name="connsiteY329" fmla="*/ 2728943 h 3676568"/>
                <a:gd name="connsiteX330" fmla="*/ 223624 w 2747325"/>
                <a:gd name="connsiteY330" fmla="*/ 2643291 h 3676568"/>
                <a:gd name="connsiteX331" fmla="*/ 283419 w 2747325"/>
                <a:gd name="connsiteY331" fmla="*/ 2831766 h 3676568"/>
                <a:gd name="connsiteX332" fmla="*/ 289479 w 2747325"/>
                <a:gd name="connsiteY332" fmla="*/ 2829948 h 3676568"/>
                <a:gd name="connsiteX333" fmla="*/ 266248 w 2747325"/>
                <a:gd name="connsiteY333" fmla="*/ 2733993 h 3676568"/>
                <a:gd name="connsiteX334" fmla="*/ 280187 w 2747325"/>
                <a:gd name="connsiteY334" fmla="*/ 2760255 h 3676568"/>
                <a:gd name="connsiteX335" fmla="*/ 289883 w 2747325"/>
                <a:gd name="connsiteY335" fmla="*/ 2777627 h 3676568"/>
                <a:gd name="connsiteX336" fmla="*/ 294732 w 2747325"/>
                <a:gd name="connsiteY336" fmla="*/ 2779041 h 3676568"/>
                <a:gd name="connsiteX337" fmla="*/ 299176 w 2747325"/>
                <a:gd name="connsiteY337" fmla="*/ 2784092 h 3676568"/>
                <a:gd name="connsiteX338" fmla="*/ 306246 w 2747325"/>
                <a:gd name="connsiteY338" fmla="*/ 2778435 h 3676568"/>
                <a:gd name="connsiteX339" fmla="*/ 290085 w 2747325"/>
                <a:gd name="connsiteY339" fmla="*/ 2740256 h 3676568"/>
                <a:gd name="connsiteX340" fmla="*/ 262006 w 2747325"/>
                <a:gd name="connsiteY340" fmla="*/ 2663492 h 3676568"/>
                <a:gd name="connsiteX341" fmla="*/ 254128 w 2747325"/>
                <a:gd name="connsiteY341" fmla="*/ 2618242 h 3676568"/>
                <a:gd name="connsiteX342" fmla="*/ 254128 w 2747325"/>
                <a:gd name="connsiteY342" fmla="*/ 2617232 h 3676568"/>
                <a:gd name="connsiteX343" fmla="*/ 253724 w 2747325"/>
                <a:gd name="connsiteY343" fmla="*/ 2615212 h 3676568"/>
                <a:gd name="connsiteX344" fmla="*/ 252512 w 2747325"/>
                <a:gd name="connsiteY344" fmla="*/ 2605515 h 3676568"/>
                <a:gd name="connsiteX345" fmla="*/ 265844 w 2747325"/>
                <a:gd name="connsiteY345" fmla="*/ 2588143 h 3676568"/>
                <a:gd name="connsiteX346" fmla="*/ 265844 w 2747325"/>
                <a:gd name="connsiteY346" fmla="*/ 2588143 h 3676568"/>
                <a:gd name="connsiteX347" fmla="*/ 342810 w 2747325"/>
                <a:gd name="connsiteY347" fmla="*/ 2817625 h 3676568"/>
                <a:gd name="connsiteX348" fmla="*/ 348264 w 2747325"/>
                <a:gd name="connsiteY348" fmla="*/ 2814393 h 3676568"/>
                <a:gd name="connsiteX349" fmla="*/ 295136 w 2747325"/>
                <a:gd name="connsiteY349" fmla="*/ 2689551 h 3676568"/>
                <a:gd name="connsiteX350" fmla="*/ 277157 w 2747325"/>
                <a:gd name="connsiteY350" fmla="*/ 2595617 h 3676568"/>
                <a:gd name="connsiteX351" fmla="*/ 367253 w 2747325"/>
                <a:gd name="connsiteY351" fmla="*/ 2833382 h 3676568"/>
                <a:gd name="connsiteX352" fmla="*/ 373919 w 2747325"/>
                <a:gd name="connsiteY352" fmla="*/ 2829342 h 3676568"/>
                <a:gd name="connsiteX353" fmla="*/ 360991 w 2747325"/>
                <a:gd name="connsiteY353" fmla="*/ 2792374 h 3676568"/>
                <a:gd name="connsiteX354" fmla="*/ 369677 w 2747325"/>
                <a:gd name="connsiteY354" fmla="*/ 2802879 h 3676568"/>
                <a:gd name="connsiteX355" fmla="*/ 369879 w 2747325"/>
                <a:gd name="connsiteY355" fmla="*/ 2802879 h 3676568"/>
                <a:gd name="connsiteX356" fmla="*/ 327053 w 2747325"/>
                <a:gd name="connsiteY356" fmla="*/ 2673189 h 3676568"/>
                <a:gd name="connsiteX357" fmla="*/ 296550 w 2747325"/>
                <a:gd name="connsiteY357" fmla="*/ 2576628 h 3676568"/>
                <a:gd name="connsiteX358" fmla="*/ 299984 w 2747325"/>
                <a:gd name="connsiteY358" fmla="*/ 2574002 h 3676568"/>
                <a:gd name="connsiteX359" fmla="*/ 322407 w 2747325"/>
                <a:gd name="connsiteY359" fmla="*/ 2555619 h 3676568"/>
                <a:gd name="connsiteX360" fmla="*/ 324023 w 2747325"/>
                <a:gd name="connsiteY360" fmla="*/ 2564306 h 3676568"/>
                <a:gd name="connsiteX361" fmla="*/ 328063 w 2747325"/>
                <a:gd name="connsiteY361" fmla="*/ 2563296 h 3676568"/>
                <a:gd name="connsiteX362" fmla="*/ 404221 w 2747325"/>
                <a:gd name="connsiteY362" fmla="*/ 2781062 h 3676568"/>
                <a:gd name="connsiteX363" fmla="*/ 406645 w 2747325"/>
                <a:gd name="connsiteY363" fmla="*/ 2779648 h 3676568"/>
                <a:gd name="connsiteX364" fmla="*/ 359172 w 2747325"/>
                <a:gd name="connsiteY364" fmla="*/ 2653392 h 3676568"/>
                <a:gd name="connsiteX365" fmla="*/ 336749 w 2747325"/>
                <a:gd name="connsiteY365" fmla="*/ 2560872 h 3676568"/>
                <a:gd name="connsiteX366" fmla="*/ 354930 w 2747325"/>
                <a:gd name="connsiteY366" fmla="*/ 2556629 h 3676568"/>
                <a:gd name="connsiteX367" fmla="*/ 357960 w 2747325"/>
                <a:gd name="connsiteY367" fmla="*/ 2557639 h 3676568"/>
                <a:gd name="connsiteX368" fmla="*/ 366243 w 2747325"/>
                <a:gd name="connsiteY368" fmla="*/ 2561074 h 3676568"/>
                <a:gd name="connsiteX369" fmla="*/ 509063 w 2747325"/>
                <a:gd name="connsiteY369" fmla="*/ 2766315 h 3676568"/>
                <a:gd name="connsiteX370" fmla="*/ 521184 w 2747325"/>
                <a:gd name="connsiteY370" fmla="*/ 2753588 h 3676568"/>
                <a:gd name="connsiteX371" fmla="*/ 420381 w 2747325"/>
                <a:gd name="connsiteY371" fmla="*/ 2633191 h 3676568"/>
                <a:gd name="connsiteX372" fmla="*/ 396948 w 2747325"/>
                <a:gd name="connsiteY372" fmla="*/ 2598647 h 3676568"/>
                <a:gd name="connsiteX373" fmla="*/ 392504 w 2747325"/>
                <a:gd name="connsiteY373" fmla="*/ 2582082 h 3676568"/>
                <a:gd name="connsiteX374" fmla="*/ 393312 w 2747325"/>
                <a:gd name="connsiteY374" fmla="*/ 2574406 h 3676568"/>
                <a:gd name="connsiteX375" fmla="*/ 399574 w 2747325"/>
                <a:gd name="connsiteY375" fmla="*/ 2550569 h 3676568"/>
                <a:gd name="connsiteX376" fmla="*/ 412907 w 2747325"/>
                <a:gd name="connsiteY376" fmla="*/ 2563700 h 3676568"/>
                <a:gd name="connsiteX377" fmla="*/ 422199 w 2747325"/>
                <a:gd name="connsiteY377" fmla="*/ 2558245 h 3676568"/>
                <a:gd name="connsiteX378" fmla="*/ 383818 w 2747325"/>
                <a:gd name="connsiteY378" fmla="*/ 2504309 h 3676568"/>
                <a:gd name="connsiteX379" fmla="*/ 387252 w 2747325"/>
                <a:gd name="connsiteY379" fmla="*/ 2455625 h 3676568"/>
                <a:gd name="connsiteX380" fmla="*/ 464823 w 2747325"/>
                <a:gd name="connsiteY380" fmla="*/ 2383709 h 3676568"/>
                <a:gd name="connsiteX381" fmla="*/ 465025 w 2747325"/>
                <a:gd name="connsiteY381" fmla="*/ 2385730 h 3676568"/>
                <a:gd name="connsiteX382" fmla="*/ 471086 w 2747325"/>
                <a:gd name="connsiteY382" fmla="*/ 2391588 h 3676568"/>
                <a:gd name="connsiteX383" fmla="*/ 484620 w 2747325"/>
                <a:gd name="connsiteY383" fmla="*/ 2384720 h 3676568"/>
                <a:gd name="connsiteX384" fmla="*/ 484620 w 2747325"/>
                <a:gd name="connsiteY384" fmla="*/ 2384720 h 3676568"/>
                <a:gd name="connsiteX385" fmla="*/ 496943 w 2747325"/>
                <a:gd name="connsiteY385" fmla="*/ 2363913 h 3676568"/>
                <a:gd name="connsiteX386" fmla="*/ 511083 w 2747325"/>
                <a:gd name="connsiteY386" fmla="*/ 2348358 h 3676568"/>
                <a:gd name="connsiteX387" fmla="*/ 523810 w 2747325"/>
                <a:gd name="connsiteY387" fmla="*/ 2333813 h 3676568"/>
                <a:gd name="connsiteX388" fmla="*/ 531082 w 2747325"/>
                <a:gd name="connsiteY388" fmla="*/ 2327551 h 3676568"/>
                <a:gd name="connsiteX389" fmla="*/ 535931 w 2747325"/>
                <a:gd name="connsiteY389" fmla="*/ 2319874 h 3676568"/>
                <a:gd name="connsiteX390" fmla="*/ 538759 w 2747325"/>
                <a:gd name="connsiteY390" fmla="*/ 2316642 h 3676568"/>
                <a:gd name="connsiteX391" fmla="*/ 553303 w 2747325"/>
                <a:gd name="connsiteY391" fmla="*/ 2299876 h 3676568"/>
                <a:gd name="connsiteX392" fmla="*/ 594109 w 2747325"/>
                <a:gd name="connsiteY392" fmla="*/ 2270382 h 3676568"/>
                <a:gd name="connsiteX393" fmla="*/ 596129 w 2747325"/>
                <a:gd name="connsiteY393" fmla="*/ 2271796 h 3676568"/>
                <a:gd name="connsiteX394" fmla="*/ 612492 w 2747325"/>
                <a:gd name="connsiteY394" fmla="*/ 2300885 h 3676568"/>
                <a:gd name="connsiteX395" fmla="*/ 618552 w 2747325"/>
                <a:gd name="connsiteY395" fmla="*/ 2299067 h 3676568"/>
                <a:gd name="connsiteX396" fmla="*/ 604412 w 2747325"/>
                <a:gd name="connsiteY396" fmla="*/ 2267554 h 3676568"/>
                <a:gd name="connsiteX397" fmla="*/ 616532 w 2747325"/>
                <a:gd name="connsiteY397" fmla="*/ 2258868 h 3676568"/>
                <a:gd name="connsiteX398" fmla="*/ 631885 w 2747325"/>
                <a:gd name="connsiteY398" fmla="*/ 2301491 h 3676568"/>
                <a:gd name="connsiteX399" fmla="*/ 651076 w 2747325"/>
                <a:gd name="connsiteY399" fmla="*/ 2337651 h 3676568"/>
                <a:gd name="connsiteX400" fmla="*/ 658550 w 2747325"/>
                <a:gd name="connsiteY400" fmla="*/ 2334217 h 3676568"/>
                <a:gd name="connsiteX401" fmla="*/ 646834 w 2747325"/>
                <a:gd name="connsiteY401" fmla="*/ 2294825 h 3676568"/>
                <a:gd name="connsiteX402" fmla="*/ 625825 w 2747325"/>
                <a:gd name="connsiteY402" fmla="*/ 2248161 h 3676568"/>
                <a:gd name="connsiteX403" fmla="*/ 617744 w 2747325"/>
                <a:gd name="connsiteY403" fmla="*/ 2244929 h 3676568"/>
                <a:gd name="connsiteX404" fmla="*/ 611482 w 2747325"/>
                <a:gd name="connsiteY404" fmla="*/ 2248767 h 3676568"/>
                <a:gd name="connsiteX405" fmla="*/ 656530 w 2747325"/>
                <a:gd name="connsiteY405" fmla="*/ 2196245 h 3676568"/>
                <a:gd name="connsiteX406" fmla="*/ 647238 w 2747325"/>
                <a:gd name="connsiteY406" fmla="*/ 2190589 h 3676568"/>
                <a:gd name="connsiteX407" fmla="*/ 650470 w 2747325"/>
                <a:gd name="connsiteY407" fmla="*/ 2186952 h 3676568"/>
                <a:gd name="connsiteX408" fmla="*/ 664409 w 2747325"/>
                <a:gd name="connsiteY408" fmla="*/ 2192205 h 3676568"/>
                <a:gd name="connsiteX409" fmla="*/ 682387 w 2747325"/>
                <a:gd name="connsiteY409" fmla="*/ 2188972 h 3676568"/>
                <a:gd name="connsiteX410" fmla="*/ 678145 w 2747325"/>
                <a:gd name="connsiteY410" fmla="*/ 2208567 h 3676568"/>
                <a:gd name="connsiteX411" fmla="*/ 674307 w 2747325"/>
                <a:gd name="connsiteY411" fmla="*/ 2215436 h 3676568"/>
                <a:gd name="connsiteX412" fmla="*/ 677135 w 2747325"/>
                <a:gd name="connsiteY412" fmla="*/ 2222102 h 3676568"/>
                <a:gd name="connsiteX413" fmla="*/ 677135 w 2747325"/>
                <a:gd name="connsiteY413" fmla="*/ 2222708 h 3676568"/>
                <a:gd name="connsiteX414" fmla="*/ 678751 w 2747325"/>
                <a:gd name="connsiteY414" fmla="*/ 2226142 h 3676568"/>
                <a:gd name="connsiteX415" fmla="*/ 696124 w 2747325"/>
                <a:gd name="connsiteY415" fmla="*/ 2263514 h 3676568"/>
                <a:gd name="connsiteX416" fmla="*/ 719153 w 2747325"/>
                <a:gd name="connsiteY416" fmla="*/ 2295027 h 3676568"/>
                <a:gd name="connsiteX417" fmla="*/ 726829 w 2747325"/>
                <a:gd name="connsiteY417" fmla="*/ 2290381 h 3676568"/>
                <a:gd name="connsiteX418" fmla="*/ 726425 w 2747325"/>
                <a:gd name="connsiteY418" fmla="*/ 2285331 h 3676568"/>
                <a:gd name="connsiteX419" fmla="*/ 741980 w 2747325"/>
                <a:gd name="connsiteY419" fmla="*/ 2310582 h 3676568"/>
                <a:gd name="connsiteX420" fmla="*/ 751070 w 2747325"/>
                <a:gd name="connsiteY420" fmla="*/ 2306542 h 3676568"/>
                <a:gd name="connsiteX421" fmla="*/ 734708 w 2747325"/>
                <a:gd name="connsiteY421" fmla="*/ 2259676 h 3676568"/>
                <a:gd name="connsiteX422" fmla="*/ 707436 w 2747325"/>
                <a:gd name="connsiteY422" fmla="*/ 2213214 h 3676568"/>
                <a:gd name="connsiteX423" fmla="*/ 707234 w 2747325"/>
                <a:gd name="connsiteY423" fmla="*/ 2213415 h 3676568"/>
                <a:gd name="connsiteX424" fmla="*/ 720567 w 2747325"/>
                <a:gd name="connsiteY424" fmla="*/ 2265938 h 3676568"/>
                <a:gd name="connsiteX425" fmla="*/ 721577 w 2747325"/>
                <a:gd name="connsiteY425" fmla="*/ 2269170 h 3676568"/>
                <a:gd name="connsiteX426" fmla="*/ 710265 w 2747325"/>
                <a:gd name="connsiteY426" fmla="*/ 2250787 h 3676568"/>
                <a:gd name="connsiteX427" fmla="*/ 690064 w 2747325"/>
                <a:gd name="connsiteY427" fmla="*/ 2219476 h 3676568"/>
                <a:gd name="connsiteX428" fmla="*/ 700972 w 2747325"/>
                <a:gd name="connsiteY428" fmla="*/ 2192811 h 3676568"/>
                <a:gd name="connsiteX429" fmla="*/ 702790 w 2747325"/>
                <a:gd name="connsiteY429" fmla="*/ 2193417 h 3676568"/>
                <a:gd name="connsiteX430" fmla="*/ 729859 w 2747325"/>
                <a:gd name="connsiteY430" fmla="*/ 2208567 h 3676568"/>
                <a:gd name="connsiteX431" fmla="*/ 747838 w 2747325"/>
                <a:gd name="connsiteY431" fmla="*/ 2246949 h 3676568"/>
                <a:gd name="connsiteX432" fmla="*/ 744404 w 2747325"/>
                <a:gd name="connsiteY432" fmla="*/ 2243717 h 3676568"/>
                <a:gd name="connsiteX433" fmla="*/ 736526 w 2747325"/>
                <a:gd name="connsiteY433" fmla="*/ 2251999 h 3676568"/>
                <a:gd name="connsiteX434" fmla="*/ 773696 w 2747325"/>
                <a:gd name="connsiteY434" fmla="*/ 2308764 h 3676568"/>
                <a:gd name="connsiteX435" fmla="*/ 798341 w 2747325"/>
                <a:gd name="connsiteY435" fmla="*/ 2353408 h 3676568"/>
                <a:gd name="connsiteX436" fmla="*/ 806623 w 2747325"/>
                <a:gd name="connsiteY436" fmla="*/ 2349772 h 3676568"/>
                <a:gd name="connsiteX437" fmla="*/ 806623 w 2747325"/>
                <a:gd name="connsiteY437" fmla="*/ 2339873 h 3676568"/>
                <a:gd name="connsiteX438" fmla="*/ 834096 w 2747325"/>
                <a:gd name="connsiteY438" fmla="*/ 2375831 h 3676568"/>
                <a:gd name="connsiteX439" fmla="*/ 842177 w 2747325"/>
                <a:gd name="connsiteY439" fmla="*/ 2370983 h 3676568"/>
                <a:gd name="connsiteX440" fmla="*/ 817330 w 2747325"/>
                <a:gd name="connsiteY440" fmla="*/ 2321491 h 3676568"/>
                <a:gd name="connsiteX441" fmla="*/ 812885 w 2747325"/>
                <a:gd name="connsiteY441" fmla="*/ 2314824 h 3676568"/>
                <a:gd name="connsiteX442" fmla="*/ 790058 w 2747325"/>
                <a:gd name="connsiteY442" fmla="*/ 2268968 h 3676568"/>
                <a:gd name="connsiteX443" fmla="*/ 805613 w 2747325"/>
                <a:gd name="connsiteY443" fmla="*/ 2284523 h 3676568"/>
                <a:gd name="connsiteX444" fmla="*/ 822986 w 2747325"/>
                <a:gd name="connsiteY444" fmla="*/ 2302704 h 3676568"/>
                <a:gd name="connsiteX445" fmla="*/ 831874 w 2747325"/>
                <a:gd name="connsiteY445" fmla="*/ 2313410 h 3676568"/>
                <a:gd name="connsiteX446" fmla="*/ 833894 w 2747325"/>
                <a:gd name="connsiteY446" fmla="*/ 2319268 h 3676568"/>
                <a:gd name="connsiteX447" fmla="*/ 866822 w 2747325"/>
                <a:gd name="connsiteY447" fmla="*/ 2351994 h 3676568"/>
                <a:gd name="connsiteX448" fmla="*/ 890053 w 2747325"/>
                <a:gd name="connsiteY448" fmla="*/ 2373811 h 3676568"/>
                <a:gd name="connsiteX449" fmla="*/ 902173 w 2747325"/>
                <a:gd name="connsiteY449" fmla="*/ 2390780 h 3676568"/>
                <a:gd name="connsiteX450" fmla="*/ 941969 w 2747325"/>
                <a:gd name="connsiteY450" fmla="*/ 2431990 h 3676568"/>
                <a:gd name="connsiteX451" fmla="*/ 948433 w 2747325"/>
                <a:gd name="connsiteY451" fmla="*/ 2425121 h 3676568"/>
                <a:gd name="connsiteX452" fmla="*/ 929647 w 2747325"/>
                <a:gd name="connsiteY452" fmla="*/ 2397446 h 3676568"/>
                <a:gd name="connsiteX453" fmla="*/ 936111 w 2747325"/>
                <a:gd name="connsiteY453" fmla="*/ 2401688 h 3676568"/>
                <a:gd name="connsiteX454" fmla="*/ 950656 w 2747325"/>
                <a:gd name="connsiteY454" fmla="*/ 2419061 h 3676568"/>
                <a:gd name="connsiteX455" fmla="*/ 959948 w 2747325"/>
                <a:gd name="connsiteY455" fmla="*/ 2420071 h 3676568"/>
                <a:gd name="connsiteX456" fmla="*/ 962372 w 2747325"/>
                <a:gd name="connsiteY456" fmla="*/ 2418859 h 3676568"/>
                <a:gd name="connsiteX457" fmla="*/ 962372 w 2747325"/>
                <a:gd name="connsiteY457" fmla="*/ 2418859 h 3676568"/>
                <a:gd name="connsiteX458" fmla="*/ 985401 w 2747325"/>
                <a:gd name="connsiteY458" fmla="*/ 2433000 h 3676568"/>
                <a:gd name="connsiteX459" fmla="*/ 986411 w 2747325"/>
                <a:gd name="connsiteY459" fmla="*/ 2433606 h 3676568"/>
                <a:gd name="connsiteX460" fmla="*/ 1026409 w 2747325"/>
                <a:gd name="connsiteY460" fmla="*/ 2456433 h 3676568"/>
                <a:gd name="connsiteX461" fmla="*/ 1135898 w 2747325"/>
                <a:gd name="connsiteY461" fmla="*/ 2520470 h 3676568"/>
                <a:gd name="connsiteX462" fmla="*/ 1199531 w 2747325"/>
                <a:gd name="connsiteY462" fmla="*/ 2557841 h 3676568"/>
                <a:gd name="connsiteX463" fmla="*/ 1193269 w 2747325"/>
                <a:gd name="connsiteY463" fmla="*/ 2584304 h 3676568"/>
                <a:gd name="connsiteX464" fmla="*/ 1205995 w 2747325"/>
                <a:gd name="connsiteY464" fmla="*/ 2595617 h 3676568"/>
                <a:gd name="connsiteX465" fmla="*/ 1214480 w 2747325"/>
                <a:gd name="connsiteY465" fmla="*/ 2601273 h 3676568"/>
                <a:gd name="connsiteX466" fmla="*/ 1206399 w 2747325"/>
                <a:gd name="connsiteY466" fmla="*/ 2599859 h 3676568"/>
                <a:gd name="connsiteX467" fmla="*/ 1200743 w 2747325"/>
                <a:gd name="connsiteY467" fmla="*/ 2616828 h 3676568"/>
                <a:gd name="connsiteX468" fmla="*/ 1172462 w 2747325"/>
                <a:gd name="connsiteY468" fmla="*/ 2681875 h 3676568"/>
                <a:gd name="connsiteX469" fmla="*/ 1162563 w 2747325"/>
                <a:gd name="connsiteY469" fmla="*/ 2695410 h 3676568"/>
                <a:gd name="connsiteX470" fmla="*/ 1162967 w 2747325"/>
                <a:gd name="connsiteY470" fmla="*/ 2702480 h 3676568"/>
                <a:gd name="connsiteX471" fmla="*/ 1081356 w 2747325"/>
                <a:gd name="connsiteY471" fmla="*/ 2817019 h 3676568"/>
                <a:gd name="connsiteX472" fmla="*/ 1082568 w 2747325"/>
                <a:gd name="connsiteY472" fmla="*/ 2812777 h 3676568"/>
                <a:gd name="connsiteX473" fmla="*/ 1051054 w 2747325"/>
                <a:gd name="connsiteY473" fmla="*/ 2753184 h 3676568"/>
                <a:gd name="connsiteX474" fmla="*/ 1046408 w 2747325"/>
                <a:gd name="connsiteY474" fmla="*/ 2757831 h 3676568"/>
                <a:gd name="connsiteX475" fmla="*/ 1070043 w 2747325"/>
                <a:gd name="connsiteY475" fmla="*/ 2814393 h 3676568"/>
                <a:gd name="connsiteX476" fmla="*/ 1080750 w 2747325"/>
                <a:gd name="connsiteY476" fmla="*/ 2817625 h 3676568"/>
                <a:gd name="connsiteX477" fmla="*/ 1069033 w 2747325"/>
                <a:gd name="connsiteY477" fmla="*/ 2835604 h 3676568"/>
                <a:gd name="connsiteX478" fmla="*/ 1056104 w 2747325"/>
                <a:gd name="connsiteY478" fmla="*/ 2854593 h 3676568"/>
                <a:gd name="connsiteX479" fmla="*/ 1012268 w 2747325"/>
                <a:gd name="connsiteY479" fmla="*/ 2773385 h 3676568"/>
                <a:gd name="connsiteX480" fmla="*/ 1006814 w 2747325"/>
                <a:gd name="connsiteY480" fmla="*/ 2778839 h 3676568"/>
                <a:gd name="connsiteX481" fmla="*/ 1046004 w 2747325"/>
                <a:gd name="connsiteY481" fmla="*/ 2865704 h 3676568"/>
                <a:gd name="connsiteX482" fmla="*/ 1047216 w 2747325"/>
                <a:gd name="connsiteY482" fmla="*/ 2867522 h 3676568"/>
                <a:gd name="connsiteX483" fmla="*/ 1033277 w 2747325"/>
                <a:gd name="connsiteY483" fmla="*/ 2887924 h 3676568"/>
                <a:gd name="connsiteX484" fmla="*/ 1029237 w 2747325"/>
                <a:gd name="connsiteY484" fmla="*/ 2888127 h 3676568"/>
                <a:gd name="connsiteX485" fmla="*/ 1026611 w 2747325"/>
                <a:gd name="connsiteY485" fmla="*/ 2892571 h 3676568"/>
                <a:gd name="connsiteX486" fmla="*/ 1024389 w 2747325"/>
                <a:gd name="connsiteY486" fmla="*/ 2887521 h 3676568"/>
                <a:gd name="connsiteX487" fmla="*/ 1023581 w 2747325"/>
                <a:gd name="connsiteY487" fmla="*/ 2886712 h 3676568"/>
                <a:gd name="connsiteX488" fmla="*/ 1006410 w 2747325"/>
                <a:gd name="connsiteY488" fmla="*/ 2829140 h 3676568"/>
                <a:gd name="connsiteX489" fmla="*/ 966614 w 2747325"/>
                <a:gd name="connsiteY489" fmla="*/ 2741266 h 3676568"/>
                <a:gd name="connsiteX490" fmla="*/ 962978 w 2747325"/>
                <a:gd name="connsiteY490" fmla="*/ 2742882 h 3676568"/>
                <a:gd name="connsiteX491" fmla="*/ 997522 w 2747325"/>
                <a:gd name="connsiteY491" fmla="*/ 2832978 h 3676568"/>
                <a:gd name="connsiteX492" fmla="*/ 1019743 w 2747325"/>
                <a:gd name="connsiteY492" fmla="*/ 2904085 h 3676568"/>
                <a:gd name="connsiteX493" fmla="*/ 1016309 w 2747325"/>
                <a:gd name="connsiteY493" fmla="*/ 2910145 h 3676568"/>
                <a:gd name="connsiteX494" fmla="*/ 1017925 w 2747325"/>
                <a:gd name="connsiteY494" fmla="*/ 2909944 h 3676568"/>
                <a:gd name="connsiteX495" fmla="*/ 1010248 w 2747325"/>
                <a:gd name="connsiteY495" fmla="*/ 2921256 h 3676568"/>
                <a:gd name="connsiteX496" fmla="*/ 1010046 w 2747325"/>
                <a:gd name="connsiteY496" fmla="*/ 2921256 h 3676568"/>
                <a:gd name="connsiteX497" fmla="*/ 1008834 w 2747325"/>
                <a:gd name="connsiteY497" fmla="*/ 2923276 h 3676568"/>
                <a:gd name="connsiteX498" fmla="*/ 963786 w 2747325"/>
                <a:gd name="connsiteY498" fmla="*/ 2988727 h 3676568"/>
                <a:gd name="connsiteX499" fmla="*/ 875508 w 2747325"/>
                <a:gd name="connsiteY499" fmla="*/ 2997817 h 3676568"/>
                <a:gd name="connsiteX500" fmla="*/ 779958 w 2747325"/>
                <a:gd name="connsiteY500" fmla="*/ 2975192 h 3676568"/>
                <a:gd name="connsiteX501" fmla="*/ 776928 w 2747325"/>
                <a:gd name="connsiteY501" fmla="*/ 2983273 h 3676568"/>
                <a:gd name="connsiteX502" fmla="*/ 862984 w 2747325"/>
                <a:gd name="connsiteY502" fmla="*/ 3018827 h 3676568"/>
                <a:gd name="connsiteX503" fmla="*/ 860964 w 2747325"/>
                <a:gd name="connsiteY503" fmla="*/ 3022463 h 3676568"/>
                <a:gd name="connsiteX504" fmla="*/ 883185 w 2747325"/>
                <a:gd name="connsiteY504" fmla="*/ 3088318 h 3676568"/>
                <a:gd name="connsiteX505" fmla="*/ 891467 w 2747325"/>
                <a:gd name="connsiteY505" fmla="*/ 3090742 h 3676568"/>
                <a:gd name="connsiteX506" fmla="*/ 830258 w 2747325"/>
                <a:gd name="connsiteY506" fmla="*/ 3174576 h 3676568"/>
                <a:gd name="connsiteX507" fmla="*/ 780564 w 2747325"/>
                <a:gd name="connsiteY507" fmla="*/ 3088722 h 3676568"/>
                <a:gd name="connsiteX508" fmla="*/ 778342 w 2747325"/>
                <a:gd name="connsiteY508" fmla="*/ 3089732 h 3676568"/>
                <a:gd name="connsiteX509" fmla="*/ 825006 w 2747325"/>
                <a:gd name="connsiteY509" fmla="*/ 3181646 h 3676568"/>
                <a:gd name="connsiteX510" fmla="*/ 782786 w 2747325"/>
                <a:gd name="connsiteY510" fmla="*/ 3237603 h 3676568"/>
                <a:gd name="connsiteX511" fmla="*/ 778948 w 2747325"/>
                <a:gd name="connsiteY511" fmla="*/ 3229926 h 3676568"/>
                <a:gd name="connsiteX512" fmla="*/ 745010 w 2747325"/>
                <a:gd name="connsiteY512" fmla="*/ 3165687 h 3676568"/>
                <a:gd name="connsiteX513" fmla="*/ 682387 w 2747325"/>
                <a:gd name="connsiteY513" fmla="*/ 3034583 h 3676568"/>
                <a:gd name="connsiteX514" fmla="*/ 680569 w 2747325"/>
                <a:gd name="connsiteY514" fmla="*/ 3035391 h 3676568"/>
                <a:gd name="connsiteX515" fmla="*/ 724001 w 2747325"/>
                <a:gd name="connsiteY515" fmla="*/ 3146092 h 3676568"/>
                <a:gd name="connsiteX516" fmla="*/ 773493 w 2747325"/>
                <a:gd name="connsiteY516" fmla="*/ 3242855 h 3676568"/>
                <a:gd name="connsiteX517" fmla="*/ 770463 w 2747325"/>
                <a:gd name="connsiteY517" fmla="*/ 3243461 h 3676568"/>
                <a:gd name="connsiteX518" fmla="*/ 768039 w 2747325"/>
                <a:gd name="connsiteY518" fmla="*/ 3245077 h 3676568"/>
                <a:gd name="connsiteX519" fmla="*/ 766423 w 2747325"/>
                <a:gd name="connsiteY519" fmla="*/ 3251541 h 3676568"/>
                <a:gd name="connsiteX520" fmla="*/ 768645 w 2747325"/>
                <a:gd name="connsiteY520" fmla="*/ 3255783 h 3676568"/>
                <a:gd name="connsiteX521" fmla="*/ 745818 w 2747325"/>
                <a:gd name="connsiteY521" fmla="*/ 3285479 h 3676568"/>
                <a:gd name="connsiteX522" fmla="*/ 586433 w 2747325"/>
                <a:gd name="connsiteY522" fmla="*/ 3465469 h 3676568"/>
                <a:gd name="connsiteX523" fmla="*/ 450077 w 2747325"/>
                <a:gd name="connsiteY523" fmla="*/ 3299417 h 3676568"/>
                <a:gd name="connsiteX524" fmla="*/ 447451 w 2747325"/>
                <a:gd name="connsiteY524" fmla="*/ 3301437 h 3676568"/>
                <a:gd name="connsiteX525" fmla="*/ 577747 w 2747325"/>
                <a:gd name="connsiteY525" fmla="*/ 3473953 h 3676568"/>
                <a:gd name="connsiteX526" fmla="*/ 566232 w 2747325"/>
                <a:gd name="connsiteY526" fmla="*/ 3484458 h 3676568"/>
                <a:gd name="connsiteX527" fmla="*/ 456339 w 2747325"/>
                <a:gd name="connsiteY527" fmla="*/ 3353556 h 3676568"/>
                <a:gd name="connsiteX528" fmla="*/ 452501 w 2747325"/>
                <a:gd name="connsiteY528" fmla="*/ 3355778 h 3676568"/>
                <a:gd name="connsiteX529" fmla="*/ 556536 w 2747325"/>
                <a:gd name="connsiteY529" fmla="*/ 3493144 h 3676568"/>
                <a:gd name="connsiteX530" fmla="*/ 547647 w 2747325"/>
                <a:gd name="connsiteY530" fmla="*/ 3501224 h 3676568"/>
                <a:gd name="connsiteX531" fmla="*/ 543607 w 2747325"/>
                <a:gd name="connsiteY531" fmla="*/ 3498800 h 3676568"/>
                <a:gd name="connsiteX532" fmla="*/ 529062 w 2747325"/>
                <a:gd name="connsiteY532" fmla="*/ 3500417 h 3676568"/>
                <a:gd name="connsiteX533" fmla="*/ 447047 w 2747325"/>
                <a:gd name="connsiteY533" fmla="*/ 3414765 h 3676568"/>
                <a:gd name="connsiteX534" fmla="*/ 444824 w 2747325"/>
                <a:gd name="connsiteY534" fmla="*/ 3414159 h 3676568"/>
                <a:gd name="connsiteX535" fmla="*/ 439774 w 2747325"/>
                <a:gd name="connsiteY535" fmla="*/ 3408906 h 3676568"/>
                <a:gd name="connsiteX536" fmla="*/ 436542 w 2747325"/>
                <a:gd name="connsiteY536" fmla="*/ 3411533 h 3676568"/>
                <a:gd name="connsiteX537" fmla="*/ 510881 w 2747325"/>
                <a:gd name="connsiteY537" fmla="*/ 3502235 h 3676568"/>
                <a:gd name="connsiteX538" fmla="*/ 242613 w 2747325"/>
                <a:gd name="connsiteY538" fmla="*/ 3401634 h 3676568"/>
                <a:gd name="connsiteX539" fmla="*/ 236755 w 2747325"/>
                <a:gd name="connsiteY539" fmla="*/ 3406280 h 3676568"/>
                <a:gd name="connsiteX540" fmla="*/ 522194 w 2747325"/>
                <a:gd name="connsiteY540" fmla="*/ 3515567 h 3676568"/>
                <a:gd name="connsiteX541" fmla="*/ 526436 w 2747325"/>
                <a:gd name="connsiteY541" fmla="*/ 3520617 h 3676568"/>
                <a:gd name="connsiteX542" fmla="*/ 520578 w 2747325"/>
                <a:gd name="connsiteY542" fmla="*/ 3526072 h 3676568"/>
                <a:gd name="connsiteX543" fmla="*/ 446036 w 2747325"/>
                <a:gd name="connsiteY543" fmla="*/ 3584048 h 3676568"/>
                <a:gd name="connsiteX544" fmla="*/ 423007 w 2747325"/>
                <a:gd name="connsiteY544" fmla="*/ 3591725 h 3676568"/>
                <a:gd name="connsiteX545" fmla="*/ 416745 w 2747325"/>
                <a:gd name="connsiteY545" fmla="*/ 3590917 h 3676568"/>
                <a:gd name="connsiteX546" fmla="*/ 403211 w 2747325"/>
                <a:gd name="connsiteY546" fmla="*/ 3595361 h 3676568"/>
                <a:gd name="connsiteX547" fmla="*/ 324427 w 2747325"/>
                <a:gd name="connsiteY547" fmla="*/ 3595159 h 3676568"/>
                <a:gd name="connsiteX548" fmla="*/ 137164 w 2747325"/>
                <a:gd name="connsiteY548" fmla="*/ 3515365 h 3676568"/>
                <a:gd name="connsiteX549" fmla="*/ 131912 w 2747325"/>
                <a:gd name="connsiteY549" fmla="*/ 3522435 h 3676568"/>
                <a:gd name="connsiteX550" fmla="*/ 259986 w 2747325"/>
                <a:gd name="connsiteY550" fmla="*/ 3597179 h 3676568"/>
                <a:gd name="connsiteX551" fmla="*/ 161001 w 2747325"/>
                <a:gd name="connsiteY551" fmla="*/ 3640207 h 3676568"/>
                <a:gd name="connsiteX552" fmla="*/ 142417 w 2747325"/>
                <a:gd name="connsiteY552" fmla="*/ 3620814 h 3676568"/>
                <a:gd name="connsiteX553" fmla="*/ 87066 w 2747325"/>
                <a:gd name="connsiteY553" fmla="*/ 3568292 h 3676568"/>
                <a:gd name="connsiteX554" fmla="*/ 81612 w 2747325"/>
                <a:gd name="connsiteY554" fmla="*/ 3573948 h 3676568"/>
                <a:gd name="connsiteX555" fmla="*/ 145649 w 2747325"/>
                <a:gd name="connsiteY555" fmla="*/ 3646065 h 3676568"/>
                <a:gd name="connsiteX556" fmla="*/ 115751 w 2747325"/>
                <a:gd name="connsiteY556" fmla="*/ 3648893 h 3676568"/>
                <a:gd name="connsiteX557" fmla="*/ 98177 w 2747325"/>
                <a:gd name="connsiteY557" fmla="*/ 3635965 h 3676568"/>
                <a:gd name="connsiteX558" fmla="*/ 26463 w 2747325"/>
                <a:gd name="connsiteY558" fmla="*/ 3585866 h 3676568"/>
                <a:gd name="connsiteX559" fmla="*/ 21413 w 2747325"/>
                <a:gd name="connsiteY559" fmla="*/ 3592735 h 3676568"/>
                <a:gd name="connsiteX560" fmla="*/ 89894 w 2747325"/>
                <a:gd name="connsiteY560" fmla="*/ 3647075 h 3676568"/>
                <a:gd name="connsiteX561" fmla="*/ 94944 w 2747325"/>
                <a:gd name="connsiteY561" fmla="*/ 3650913 h 3676568"/>
                <a:gd name="connsiteX562" fmla="*/ 92924 w 2747325"/>
                <a:gd name="connsiteY562" fmla="*/ 3651116 h 3676568"/>
                <a:gd name="connsiteX563" fmla="*/ 60199 w 2747325"/>
                <a:gd name="connsiteY563" fmla="*/ 3652328 h 3676568"/>
                <a:gd name="connsiteX564" fmla="*/ 202 w 2747325"/>
                <a:gd name="connsiteY564" fmla="*/ 3600411 h 3676568"/>
                <a:gd name="connsiteX565" fmla="*/ 202 w 2747325"/>
                <a:gd name="connsiteY565" fmla="*/ 3617582 h 3676568"/>
                <a:gd name="connsiteX566" fmla="*/ 38584 w 2747325"/>
                <a:gd name="connsiteY566" fmla="*/ 3652125 h 3676568"/>
                <a:gd name="connsiteX567" fmla="*/ 202 w 2747325"/>
                <a:gd name="connsiteY567" fmla="*/ 3651924 h 3676568"/>
                <a:gd name="connsiteX568" fmla="*/ 202 w 2747325"/>
                <a:gd name="connsiteY568" fmla="*/ 3683437 h 3676568"/>
                <a:gd name="connsiteX569" fmla="*/ 194333 w 2747325"/>
                <a:gd name="connsiteY569" fmla="*/ 3659398 h 3676568"/>
                <a:gd name="connsiteX570" fmla="*/ 398968 w 2747325"/>
                <a:gd name="connsiteY570" fmla="*/ 3646873 h 3676568"/>
                <a:gd name="connsiteX571" fmla="*/ 436340 w 2747325"/>
                <a:gd name="connsiteY571" fmla="*/ 3630106 h 3676568"/>
                <a:gd name="connsiteX572" fmla="*/ 746222 w 2747325"/>
                <a:gd name="connsiteY572" fmla="*/ 3335981 h 3676568"/>
                <a:gd name="connsiteX573" fmla="*/ 969442 w 2747325"/>
                <a:gd name="connsiteY573" fmla="*/ 3038017 h 3676568"/>
                <a:gd name="connsiteX574" fmla="*/ 1041156 w 2747325"/>
                <a:gd name="connsiteY574" fmla="*/ 2934791 h 3676568"/>
                <a:gd name="connsiteX575" fmla="*/ 1389420 w 2747325"/>
                <a:gd name="connsiteY575" fmla="*/ 2909741 h 3676568"/>
                <a:gd name="connsiteX576" fmla="*/ 1769197 w 2747325"/>
                <a:gd name="connsiteY576" fmla="*/ 2869542 h 3676568"/>
                <a:gd name="connsiteX577" fmla="*/ 2469765 w 2747325"/>
                <a:gd name="connsiteY577" fmla="*/ 2765911 h 3676568"/>
                <a:gd name="connsiteX578" fmla="*/ 2490168 w 2747325"/>
                <a:gd name="connsiteY578" fmla="*/ 2787526 h 3676568"/>
                <a:gd name="connsiteX579" fmla="*/ 2482492 w 2747325"/>
                <a:gd name="connsiteY579" fmla="*/ 2776011 h 3676568"/>
                <a:gd name="connsiteX580" fmla="*/ 2517440 w 2747325"/>
                <a:gd name="connsiteY580" fmla="*/ 2783082 h 3676568"/>
                <a:gd name="connsiteX581" fmla="*/ 2536024 w 2747325"/>
                <a:gd name="connsiteY581" fmla="*/ 2785102 h 3676568"/>
                <a:gd name="connsiteX582" fmla="*/ 2545519 w 2747325"/>
                <a:gd name="connsiteY582" fmla="*/ 2786112 h 3676568"/>
                <a:gd name="connsiteX583" fmla="*/ 2618040 w 2747325"/>
                <a:gd name="connsiteY583" fmla="*/ 2801464 h 3676568"/>
                <a:gd name="connsiteX584" fmla="*/ 2648341 w 2747325"/>
                <a:gd name="connsiteY584" fmla="*/ 2807525 h 3676568"/>
                <a:gd name="connsiteX585" fmla="*/ 2648544 w 2747325"/>
                <a:gd name="connsiteY585" fmla="*/ 2811363 h 3676568"/>
                <a:gd name="connsiteX586" fmla="*/ 2738842 w 2747325"/>
                <a:gd name="connsiteY586" fmla="*/ 2824090 h 3676568"/>
                <a:gd name="connsiteX587" fmla="*/ 2752982 w 2747325"/>
                <a:gd name="connsiteY587" fmla="*/ 2808131 h 3676568"/>
                <a:gd name="connsiteX588" fmla="*/ 2745508 w 2747325"/>
                <a:gd name="connsiteY588" fmla="*/ 2760053 h 3676568"/>
                <a:gd name="connsiteX589" fmla="*/ 2735812 w 2747325"/>
                <a:gd name="connsiteY589" fmla="*/ 2758033 h 3676568"/>
                <a:gd name="connsiteX590" fmla="*/ 2722277 w 2747325"/>
                <a:gd name="connsiteY590" fmla="*/ 2780051 h 3676568"/>
                <a:gd name="connsiteX591" fmla="*/ 2721469 w 2747325"/>
                <a:gd name="connsiteY591" fmla="*/ 2766517 h 3676568"/>
                <a:gd name="connsiteX592" fmla="*/ 2706116 w 2747325"/>
                <a:gd name="connsiteY592" fmla="*/ 2760861 h 3676568"/>
                <a:gd name="connsiteX593" fmla="*/ 2700460 w 2747325"/>
                <a:gd name="connsiteY593" fmla="*/ 2757831 h 3676568"/>
                <a:gd name="connsiteX594" fmla="*/ 2659452 w 2747325"/>
                <a:gd name="connsiteY594" fmla="*/ 2751366 h 3676568"/>
                <a:gd name="connsiteX595" fmla="*/ 2576022 w 2747325"/>
                <a:gd name="connsiteY595" fmla="*/ 2731771 h 3676568"/>
                <a:gd name="connsiteX596" fmla="*/ 2528752 w 2747325"/>
                <a:gd name="connsiteY596" fmla="*/ 2720459 h 3676568"/>
                <a:gd name="connsiteX597" fmla="*/ 2527540 w 2747325"/>
                <a:gd name="connsiteY597" fmla="*/ 2705914 h 3676568"/>
                <a:gd name="connsiteX598" fmla="*/ 2524106 w 2747325"/>
                <a:gd name="connsiteY598" fmla="*/ 2708944 h 3676568"/>
                <a:gd name="connsiteX599" fmla="*/ 2514207 w 2747325"/>
                <a:gd name="connsiteY599" fmla="*/ 2717429 h 3676568"/>
                <a:gd name="connsiteX600" fmla="*/ 2498451 w 2747325"/>
                <a:gd name="connsiteY600" fmla="*/ 2713995 h 3676568"/>
                <a:gd name="connsiteX601" fmla="*/ 2467745 w 2747325"/>
                <a:gd name="connsiteY601" fmla="*/ 2709348 h 3676568"/>
                <a:gd name="connsiteX602" fmla="*/ 2468149 w 2747325"/>
                <a:gd name="connsiteY602" fmla="*/ 2600667 h 3676568"/>
                <a:gd name="connsiteX603" fmla="*/ 2471583 w 2747325"/>
                <a:gd name="connsiteY603" fmla="*/ 2604102 h 3676568"/>
                <a:gd name="connsiteX604" fmla="*/ 2469765 w 2747325"/>
                <a:gd name="connsiteY604" fmla="*/ 2597031 h 3676568"/>
                <a:gd name="connsiteX605" fmla="*/ 2468149 w 2747325"/>
                <a:gd name="connsiteY605" fmla="*/ 2594405 h 3676568"/>
                <a:gd name="connsiteX606" fmla="*/ 2468149 w 2747325"/>
                <a:gd name="connsiteY606" fmla="*/ 2591981 h 3676568"/>
                <a:gd name="connsiteX607" fmla="*/ 2463705 w 2747325"/>
                <a:gd name="connsiteY607" fmla="*/ 2575214 h 3676568"/>
                <a:gd name="connsiteX608" fmla="*/ 2467543 w 2747325"/>
                <a:gd name="connsiteY608" fmla="*/ 2561478 h 3676568"/>
                <a:gd name="connsiteX609" fmla="*/ 2468957 w 2747325"/>
                <a:gd name="connsiteY609" fmla="*/ 2565720 h 3676568"/>
                <a:gd name="connsiteX610" fmla="*/ 2498451 w 2747325"/>
                <a:gd name="connsiteY610" fmla="*/ 2578042 h 3676568"/>
                <a:gd name="connsiteX611" fmla="*/ 2511783 w 2747325"/>
                <a:gd name="connsiteY611" fmla="*/ 2595011 h 3676568"/>
                <a:gd name="connsiteX612" fmla="*/ 2554811 w 2747325"/>
                <a:gd name="connsiteY612" fmla="*/ 2606324 h 3676568"/>
                <a:gd name="connsiteX613" fmla="*/ 2566326 w 2747325"/>
                <a:gd name="connsiteY613" fmla="*/ 2611172 h 3676568"/>
                <a:gd name="connsiteX614" fmla="*/ 2631171 w 2747325"/>
                <a:gd name="connsiteY614" fmla="*/ 2641877 h 3676568"/>
                <a:gd name="connsiteX615" fmla="*/ 2657028 w 2747325"/>
                <a:gd name="connsiteY615" fmla="*/ 2632383 h 3676568"/>
                <a:gd name="connsiteX616" fmla="*/ 2657230 w 2747325"/>
                <a:gd name="connsiteY616" fmla="*/ 2640665 h 3676568"/>
                <a:gd name="connsiteX617" fmla="*/ 2669754 w 2747325"/>
                <a:gd name="connsiteY617" fmla="*/ 2641675 h 3676568"/>
                <a:gd name="connsiteX618" fmla="*/ 2671169 w 2747325"/>
                <a:gd name="connsiteY618" fmla="*/ 2628747 h 3676568"/>
                <a:gd name="connsiteX619" fmla="*/ 2674805 w 2747325"/>
                <a:gd name="connsiteY619" fmla="*/ 2627737 h 3676568"/>
                <a:gd name="connsiteX620" fmla="*/ 2680865 w 2747325"/>
                <a:gd name="connsiteY620" fmla="*/ 2738236 h 3676568"/>
                <a:gd name="connsiteX621" fmla="*/ 2697430 w 2747325"/>
                <a:gd name="connsiteY621" fmla="*/ 2739448 h 3676568"/>
                <a:gd name="connsiteX622" fmla="*/ 2689552 w 2747325"/>
                <a:gd name="connsiteY622" fmla="*/ 2588345 h 3676568"/>
                <a:gd name="connsiteX623" fmla="*/ 2688541 w 2747325"/>
                <a:gd name="connsiteY623" fmla="*/ 2587133 h 3676568"/>
                <a:gd name="connsiteX624" fmla="*/ 2681875 w 2747325"/>
                <a:gd name="connsiteY624" fmla="*/ 2490774 h 3676568"/>
                <a:gd name="connsiteX625" fmla="*/ 2684905 w 2747325"/>
                <a:gd name="connsiteY625" fmla="*/ 2164933 h 3676568"/>
                <a:gd name="connsiteX626" fmla="*/ 2678239 w 2747325"/>
                <a:gd name="connsiteY626" fmla="*/ 1660920 h 3676568"/>
                <a:gd name="connsiteX627" fmla="*/ 2675007 w 2747325"/>
                <a:gd name="connsiteY627" fmla="*/ 1556077 h 3676568"/>
                <a:gd name="connsiteX628" fmla="*/ 2679047 w 2747325"/>
                <a:gd name="connsiteY628" fmla="*/ 1564966 h 3676568"/>
                <a:gd name="connsiteX629" fmla="*/ 2680865 w 2747325"/>
                <a:gd name="connsiteY629" fmla="*/ 1565774 h 3676568"/>
                <a:gd name="connsiteX630" fmla="*/ 2716015 w 2747325"/>
                <a:gd name="connsiteY630" fmla="*/ 2189780 h 3676568"/>
                <a:gd name="connsiteX631" fmla="*/ 2757224 w 2747325"/>
                <a:gd name="connsiteY631" fmla="*/ 2798030 h 3676568"/>
                <a:gd name="connsiteX632" fmla="*/ 2766921 w 2747325"/>
                <a:gd name="connsiteY632" fmla="*/ 2797424 h 3676568"/>
                <a:gd name="connsiteX633" fmla="*/ 2713187 w 2747325"/>
                <a:gd name="connsiteY633" fmla="*/ 1717079 h 3676568"/>
                <a:gd name="connsiteX634" fmla="*/ 334123 w 2747325"/>
                <a:gd name="connsiteY634" fmla="*/ 2531782 h 3676568"/>
                <a:gd name="connsiteX635" fmla="*/ 331295 w 2747325"/>
                <a:gd name="connsiteY635" fmla="*/ 2532186 h 3676568"/>
                <a:gd name="connsiteX636" fmla="*/ 328063 w 2747325"/>
                <a:gd name="connsiteY636" fmla="*/ 2514814 h 3676568"/>
                <a:gd name="connsiteX637" fmla="*/ 343820 w 2747325"/>
                <a:gd name="connsiteY637" fmla="*/ 2498653 h 3676568"/>
                <a:gd name="connsiteX638" fmla="*/ 362203 w 2747325"/>
                <a:gd name="connsiteY638" fmla="*/ 2515420 h 3676568"/>
                <a:gd name="connsiteX639" fmla="*/ 363011 w 2747325"/>
                <a:gd name="connsiteY639" fmla="*/ 2537237 h 3676568"/>
                <a:gd name="connsiteX640" fmla="*/ 334123 w 2747325"/>
                <a:gd name="connsiteY640" fmla="*/ 2531782 h 3676568"/>
                <a:gd name="connsiteX641" fmla="*/ 893891 w 2747325"/>
                <a:gd name="connsiteY641" fmla="*/ 3085893 h 3676568"/>
                <a:gd name="connsiteX642" fmla="*/ 894295 w 2747325"/>
                <a:gd name="connsiteY642" fmla="*/ 3083874 h 3676568"/>
                <a:gd name="connsiteX643" fmla="*/ 868034 w 2747325"/>
                <a:gd name="connsiteY643" fmla="*/ 3019230 h 3676568"/>
                <a:gd name="connsiteX644" fmla="*/ 866620 w 2747325"/>
                <a:gd name="connsiteY644" fmla="*/ 3018018 h 3676568"/>
                <a:gd name="connsiteX645" fmla="*/ 946009 w 2747325"/>
                <a:gd name="connsiteY645" fmla="*/ 3012766 h 3676568"/>
                <a:gd name="connsiteX646" fmla="*/ 893891 w 2747325"/>
                <a:gd name="connsiteY646" fmla="*/ 3085893 h 3676568"/>
                <a:gd name="connsiteX647" fmla="*/ 2509157 w 2747325"/>
                <a:gd name="connsiteY647" fmla="*/ 2743690 h 3676568"/>
                <a:gd name="connsiteX648" fmla="*/ 2513399 w 2747325"/>
                <a:gd name="connsiteY648" fmla="*/ 2740256 h 3676568"/>
                <a:gd name="connsiteX649" fmla="*/ 2553195 w 2747325"/>
                <a:gd name="connsiteY649" fmla="*/ 2749952 h 3676568"/>
                <a:gd name="connsiteX650" fmla="*/ 2616828 w 2747325"/>
                <a:gd name="connsiteY650" fmla="*/ 2766517 h 3676568"/>
                <a:gd name="connsiteX651" fmla="*/ 2612586 w 2747325"/>
                <a:gd name="connsiteY651" fmla="*/ 2766315 h 3676568"/>
                <a:gd name="connsiteX652" fmla="*/ 2548751 w 2747325"/>
                <a:gd name="connsiteY652" fmla="*/ 2760659 h 3676568"/>
                <a:gd name="connsiteX653" fmla="*/ 2545317 w 2747325"/>
                <a:gd name="connsiteY653" fmla="*/ 2760053 h 3676568"/>
                <a:gd name="connsiteX654" fmla="*/ 2526328 w 2747325"/>
                <a:gd name="connsiteY654" fmla="*/ 2757022 h 3676568"/>
                <a:gd name="connsiteX655" fmla="*/ 2531782 w 2747325"/>
                <a:gd name="connsiteY655" fmla="*/ 2755609 h 3676568"/>
                <a:gd name="connsiteX656" fmla="*/ 2530974 w 2747325"/>
                <a:gd name="connsiteY656" fmla="*/ 2744902 h 3676568"/>
                <a:gd name="connsiteX657" fmla="*/ 2520672 w 2747325"/>
                <a:gd name="connsiteY657" fmla="*/ 2744498 h 3676568"/>
                <a:gd name="connsiteX658" fmla="*/ 2510975 w 2747325"/>
                <a:gd name="connsiteY658" fmla="*/ 2744498 h 3676568"/>
                <a:gd name="connsiteX659" fmla="*/ 2509157 w 2747325"/>
                <a:gd name="connsiteY659" fmla="*/ 2743690 h 3676568"/>
                <a:gd name="connsiteX660" fmla="*/ 2509157 w 2747325"/>
                <a:gd name="connsiteY660" fmla="*/ 2743690 h 3676568"/>
                <a:gd name="connsiteX661" fmla="*/ 2425929 w 2747325"/>
                <a:gd name="connsiteY661" fmla="*/ 2445928 h 3676568"/>
                <a:gd name="connsiteX662" fmla="*/ 2407345 w 2747325"/>
                <a:gd name="connsiteY662" fmla="*/ 2429363 h 3676568"/>
                <a:gd name="connsiteX663" fmla="*/ 2354418 w 2747325"/>
                <a:gd name="connsiteY663" fmla="*/ 2384315 h 3676568"/>
                <a:gd name="connsiteX664" fmla="*/ 2352600 w 2747325"/>
                <a:gd name="connsiteY664" fmla="*/ 2385123 h 3676568"/>
                <a:gd name="connsiteX665" fmla="*/ 2319672 w 2747325"/>
                <a:gd name="connsiteY665" fmla="*/ 2355024 h 3676568"/>
                <a:gd name="connsiteX666" fmla="*/ 2310582 w 2747325"/>
                <a:gd name="connsiteY666" fmla="*/ 2364316 h 3676568"/>
                <a:gd name="connsiteX667" fmla="*/ 2376235 w 2747325"/>
                <a:gd name="connsiteY667" fmla="*/ 2421485 h 3676568"/>
                <a:gd name="connsiteX668" fmla="*/ 2382295 w 2747325"/>
                <a:gd name="connsiteY668" fmla="*/ 2421081 h 3676568"/>
                <a:gd name="connsiteX669" fmla="*/ 2398860 w 2747325"/>
                <a:gd name="connsiteY669" fmla="*/ 2438050 h 3676568"/>
                <a:gd name="connsiteX670" fmla="*/ 2425929 w 2747325"/>
                <a:gd name="connsiteY670" fmla="*/ 2466331 h 3676568"/>
                <a:gd name="connsiteX671" fmla="*/ 2425121 w 2747325"/>
                <a:gd name="connsiteY671" fmla="*/ 2534408 h 3676568"/>
                <a:gd name="connsiteX672" fmla="*/ 2359064 w 2747325"/>
                <a:gd name="connsiteY672" fmla="*/ 2460877 h 3676568"/>
                <a:gd name="connsiteX673" fmla="*/ 2360680 w 2747325"/>
                <a:gd name="connsiteY673" fmla="*/ 2455423 h 3676568"/>
                <a:gd name="connsiteX674" fmla="*/ 2259272 w 2747325"/>
                <a:gd name="connsiteY674" fmla="*/ 2350378 h 3676568"/>
                <a:gd name="connsiteX675" fmla="*/ 2259474 w 2747325"/>
                <a:gd name="connsiteY675" fmla="*/ 2347146 h 3676568"/>
                <a:gd name="connsiteX676" fmla="*/ 2224930 w 2747325"/>
                <a:gd name="connsiteY676" fmla="*/ 2321491 h 3676568"/>
                <a:gd name="connsiteX677" fmla="*/ 2181498 w 2747325"/>
                <a:gd name="connsiteY677" fmla="*/ 2300684 h 3676568"/>
                <a:gd name="connsiteX678" fmla="*/ 2180286 w 2747325"/>
                <a:gd name="connsiteY678" fmla="*/ 2302300 h 3676568"/>
                <a:gd name="connsiteX679" fmla="*/ 2212608 w 2747325"/>
                <a:gd name="connsiteY679" fmla="*/ 2329167 h 3676568"/>
                <a:gd name="connsiteX680" fmla="*/ 2241495 w 2747325"/>
                <a:gd name="connsiteY680" fmla="*/ 2348156 h 3676568"/>
                <a:gd name="connsiteX681" fmla="*/ 2350176 w 2747325"/>
                <a:gd name="connsiteY681" fmla="*/ 2457645 h 3676568"/>
                <a:gd name="connsiteX682" fmla="*/ 2349368 w 2747325"/>
                <a:gd name="connsiteY682" fmla="*/ 2462493 h 3676568"/>
                <a:gd name="connsiteX683" fmla="*/ 2424717 w 2747325"/>
                <a:gd name="connsiteY683" fmla="*/ 2557437 h 3676568"/>
                <a:gd name="connsiteX684" fmla="*/ 2427141 w 2747325"/>
                <a:gd name="connsiteY684" fmla="*/ 2699652 h 3676568"/>
                <a:gd name="connsiteX685" fmla="*/ 2423101 w 2747325"/>
                <a:gd name="connsiteY685" fmla="*/ 2723085 h 3676568"/>
                <a:gd name="connsiteX686" fmla="*/ 2423303 w 2747325"/>
                <a:gd name="connsiteY686" fmla="*/ 2723287 h 3676568"/>
                <a:gd name="connsiteX687" fmla="*/ 2095442 w 2747325"/>
                <a:gd name="connsiteY687" fmla="*/ 2760659 h 3676568"/>
                <a:gd name="connsiteX688" fmla="*/ 1753238 w 2747325"/>
                <a:gd name="connsiteY688" fmla="*/ 2800252 h 3676568"/>
                <a:gd name="connsiteX689" fmla="*/ 1584965 w 2747325"/>
                <a:gd name="connsiteY689" fmla="*/ 2819443 h 3676568"/>
                <a:gd name="connsiteX690" fmla="*/ 1533654 w 2747325"/>
                <a:gd name="connsiteY690" fmla="*/ 2767325 h 3676568"/>
                <a:gd name="connsiteX691" fmla="*/ 1468405 w 2747325"/>
                <a:gd name="connsiteY691" fmla="*/ 2711166 h 3676568"/>
                <a:gd name="connsiteX692" fmla="*/ 1465981 w 2747325"/>
                <a:gd name="connsiteY692" fmla="*/ 2711166 h 3676568"/>
                <a:gd name="connsiteX693" fmla="*/ 1446588 w 2747325"/>
                <a:gd name="connsiteY693" fmla="*/ 2672785 h 3676568"/>
                <a:gd name="connsiteX694" fmla="*/ 1449416 w 2747325"/>
                <a:gd name="connsiteY694" fmla="*/ 2661674 h 3676568"/>
                <a:gd name="connsiteX695" fmla="*/ 1453861 w 2747325"/>
                <a:gd name="connsiteY695" fmla="*/ 2668543 h 3676568"/>
                <a:gd name="connsiteX696" fmla="*/ 1488606 w 2747325"/>
                <a:gd name="connsiteY696" fmla="*/ 2714398 h 3676568"/>
                <a:gd name="connsiteX697" fmla="*/ 1494465 w 2747325"/>
                <a:gd name="connsiteY697" fmla="*/ 2710964 h 3676568"/>
                <a:gd name="connsiteX698" fmla="*/ 1463355 w 2747325"/>
                <a:gd name="connsiteY698" fmla="*/ 2662886 h 3676568"/>
                <a:gd name="connsiteX699" fmla="*/ 1451437 w 2747325"/>
                <a:gd name="connsiteY699" fmla="*/ 2647332 h 3676568"/>
                <a:gd name="connsiteX700" fmla="*/ 1451841 w 2747325"/>
                <a:gd name="connsiteY700" fmla="*/ 2637029 h 3676568"/>
                <a:gd name="connsiteX701" fmla="*/ 1451033 w 2747325"/>
                <a:gd name="connsiteY701" fmla="*/ 2605111 h 3676568"/>
                <a:gd name="connsiteX702" fmla="*/ 1455881 w 2747325"/>
                <a:gd name="connsiteY702" fmla="*/ 2613798 h 3676568"/>
                <a:gd name="connsiteX703" fmla="*/ 1477294 w 2747325"/>
                <a:gd name="connsiteY703" fmla="*/ 2642887 h 3676568"/>
                <a:gd name="connsiteX704" fmla="*/ 1482748 w 2747325"/>
                <a:gd name="connsiteY704" fmla="*/ 2639655 h 3676568"/>
                <a:gd name="connsiteX705" fmla="*/ 1466587 w 2747325"/>
                <a:gd name="connsiteY705" fmla="*/ 2607738 h 3676568"/>
                <a:gd name="connsiteX706" fmla="*/ 1450629 w 2747325"/>
                <a:gd name="connsiteY706" fmla="*/ 2583497 h 3676568"/>
                <a:gd name="connsiteX707" fmla="*/ 1450225 w 2747325"/>
                <a:gd name="connsiteY707" fmla="*/ 2561881 h 3676568"/>
                <a:gd name="connsiteX708" fmla="*/ 1460325 w 2747325"/>
                <a:gd name="connsiteY708" fmla="*/ 2583497 h 3676568"/>
                <a:gd name="connsiteX709" fmla="*/ 1476688 w 2747325"/>
                <a:gd name="connsiteY709" fmla="*/ 2607333 h 3676568"/>
                <a:gd name="connsiteX710" fmla="*/ 1482344 w 2747325"/>
                <a:gd name="connsiteY710" fmla="*/ 2603899 h 3676568"/>
                <a:gd name="connsiteX711" fmla="*/ 1472042 w 2747325"/>
                <a:gd name="connsiteY711" fmla="*/ 2576628 h 3676568"/>
                <a:gd name="connsiteX712" fmla="*/ 1454467 w 2747325"/>
                <a:gd name="connsiteY712" fmla="*/ 2545317 h 3676568"/>
                <a:gd name="connsiteX713" fmla="*/ 1449821 w 2747325"/>
                <a:gd name="connsiteY713" fmla="*/ 2543297 h 3676568"/>
                <a:gd name="connsiteX714" fmla="*/ 1447194 w 2747325"/>
                <a:gd name="connsiteY714" fmla="*/ 2428555 h 3676568"/>
                <a:gd name="connsiteX715" fmla="*/ 1432246 w 2747325"/>
                <a:gd name="connsiteY715" fmla="*/ 2377043 h 3676568"/>
                <a:gd name="connsiteX716" fmla="*/ 1418307 w 2747325"/>
                <a:gd name="connsiteY716" fmla="*/ 2362902 h 3676568"/>
                <a:gd name="connsiteX717" fmla="*/ 1485778 w 2747325"/>
                <a:gd name="connsiteY717" fmla="*/ 2298057 h 3676568"/>
                <a:gd name="connsiteX718" fmla="*/ 1496485 w 2747325"/>
                <a:gd name="connsiteY718" fmla="*/ 2308966 h 3676568"/>
                <a:gd name="connsiteX719" fmla="*/ 1532038 w 2747325"/>
                <a:gd name="connsiteY719" fmla="*/ 2317855 h 3676568"/>
                <a:gd name="connsiteX720" fmla="*/ 1654052 w 2747325"/>
                <a:gd name="connsiteY720" fmla="*/ 2310582 h 3676568"/>
                <a:gd name="connsiteX721" fmla="*/ 1691424 w 2747325"/>
                <a:gd name="connsiteY721" fmla="*/ 2295431 h 3676568"/>
                <a:gd name="connsiteX722" fmla="*/ 1699706 w 2747325"/>
                <a:gd name="connsiteY722" fmla="*/ 2300078 h 3676568"/>
                <a:gd name="connsiteX723" fmla="*/ 1721927 w 2747325"/>
                <a:gd name="connsiteY723" fmla="*/ 2308360 h 3676568"/>
                <a:gd name="connsiteX724" fmla="*/ 1724755 w 2747325"/>
                <a:gd name="connsiteY724" fmla="*/ 2303714 h 3676568"/>
                <a:gd name="connsiteX725" fmla="*/ 1704756 w 2747325"/>
                <a:gd name="connsiteY725" fmla="*/ 2291795 h 3676568"/>
                <a:gd name="connsiteX726" fmla="*/ 1697080 w 2747325"/>
                <a:gd name="connsiteY726" fmla="*/ 2288765 h 3676568"/>
                <a:gd name="connsiteX727" fmla="*/ 1699100 w 2747325"/>
                <a:gd name="connsiteY727" fmla="*/ 2286139 h 3676568"/>
                <a:gd name="connsiteX728" fmla="*/ 1703342 w 2747325"/>
                <a:gd name="connsiteY728" fmla="*/ 2272604 h 3676568"/>
                <a:gd name="connsiteX729" fmla="*/ 1734250 w 2747325"/>
                <a:gd name="connsiteY729" fmla="*/ 2287149 h 3676568"/>
                <a:gd name="connsiteX730" fmla="*/ 1736876 w 2747325"/>
                <a:gd name="connsiteY730" fmla="*/ 2282705 h 3676568"/>
                <a:gd name="connsiteX731" fmla="*/ 1703746 w 2747325"/>
                <a:gd name="connsiteY731" fmla="*/ 2265938 h 3676568"/>
                <a:gd name="connsiteX732" fmla="*/ 1702938 w 2747325"/>
                <a:gd name="connsiteY732" fmla="*/ 2239879 h 3676568"/>
                <a:gd name="connsiteX733" fmla="*/ 1737886 w 2747325"/>
                <a:gd name="connsiteY733" fmla="*/ 2255838 h 3676568"/>
                <a:gd name="connsiteX734" fmla="*/ 1741320 w 2747325"/>
                <a:gd name="connsiteY734" fmla="*/ 2250181 h 3676568"/>
                <a:gd name="connsiteX735" fmla="*/ 1702736 w 2747325"/>
                <a:gd name="connsiteY735" fmla="*/ 2232607 h 3676568"/>
                <a:gd name="connsiteX736" fmla="*/ 1701726 w 2747325"/>
                <a:gd name="connsiteY736" fmla="*/ 2197053 h 3676568"/>
                <a:gd name="connsiteX737" fmla="*/ 1720311 w 2747325"/>
                <a:gd name="connsiteY737" fmla="*/ 2212608 h 3676568"/>
                <a:gd name="connsiteX738" fmla="*/ 1742330 w 2747325"/>
                <a:gd name="connsiteY738" fmla="*/ 2224930 h 3676568"/>
                <a:gd name="connsiteX739" fmla="*/ 1742330 w 2747325"/>
                <a:gd name="connsiteY739" fmla="*/ 2224930 h 3676568"/>
                <a:gd name="connsiteX740" fmla="*/ 1743542 w 2747325"/>
                <a:gd name="connsiteY740" fmla="*/ 2263312 h 3676568"/>
                <a:gd name="connsiteX741" fmla="*/ 1759905 w 2747325"/>
                <a:gd name="connsiteY741" fmla="*/ 2290381 h 3676568"/>
                <a:gd name="connsiteX742" fmla="*/ 1795256 w 2747325"/>
                <a:gd name="connsiteY742" fmla="*/ 2299067 h 3676568"/>
                <a:gd name="connsiteX743" fmla="*/ 1916260 w 2747325"/>
                <a:gd name="connsiteY743" fmla="*/ 2291795 h 3676568"/>
                <a:gd name="connsiteX744" fmla="*/ 1960500 w 2747325"/>
                <a:gd name="connsiteY744" fmla="*/ 2267554 h 3676568"/>
                <a:gd name="connsiteX745" fmla="*/ 1964944 w 2747325"/>
                <a:gd name="connsiteY745" fmla="*/ 2249979 h 3676568"/>
                <a:gd name="connsiteX746" fmla="*/ 1961308 w 2747325"/>
                <a:gd name="connsiteY746" fmla="*/ 2155237 h 3676568"/>
                <a:gd name="connsiteX747" fmla="*/ 1909796 w 2747325"/>
                <a:gd name="connsiteY747" fmla="*/ 2119683 h 3676568"/>
                <a:gd name="connsiteX748" fmla="*/ 1789398 w 2747325"/>
                <a:gd name="connsiteY748" fmla="*/ 2126552 h 3676568"/>
                <a:gd name="connsiteX749" fmla="*/ 1744956 w 2747325"/>
                <a:gd name="connsiteY749" fmla="*/ 2150591 h 3676568"/>
                <a:gd name="connsiteX750" fmla="*/ 1740310 w 2747325"/>
                <a:gd name="connsiteY750" fmla="*/ 2167963 h 3676568"/>
                <a:gd name="connsiteX751" fmla="*/ 1741724 w 2747325"/>
                <a:gd name="connsiteY751" fmla="*/ 2213820 h 3676568"/>
                <a:gd name="connsiteX752" fmla="*/ 1724553 w 2747325"/>
                <a:gd name="connsiteY752" fmla="*/ 2203113 h 3676568"/>
                <a:gd name="connsiteX753" fmla="*/ 1701322 w 2747325"/>
                <a:gd name="connsiteY753" fmla="*/ 2192003 h 3676568"/>
                <a:gd name="connsiteX754" fmla="*/ 1700716 w 2747325"/>
                <a:gd name="connsiteY754" fmla="*/ 2173014 h 3676568"/>
                <a:gd name="connsiteX755" fmla="*/ 1684959 w 2747325"/>
                <a:gd name="connsiteY755" fmla="*/ 2146550 h 3676568"/>
                <a:gd name="connsiteX756" fmla="*/ 1745158 w 2747325"/>
                <a:gd name="connsiteY756" fmla="*/ 2117057 h 3676568"/>
                <a:gd name="connsiteX757" fmla="*/ 1765359 w 2747325"/>
                <a:gd name="connsiteY757" fmla="*/ 2107563 h 3676568"/>
                <a:gd name="connsiteX758" fmla="*/ 1775258 w 2747325"/>
                <a:gd name="connsiteY758" fmla="*/ 2108169 h 3676568"/>
                <a:gd name="connsiteX759" fmla="*/ 1895655 w 2747325"/>
                <a:gd name="connsiteY759" fmla="*/ 2101301 h 3676568"/>
                <a:gd name="connsiteX760" fmla="*/ 1939693 w 2747325"/>
                <a:gd name="connsiteY760" fmla="*/ 2077463 h 3676568"/>
                <a:gd name="connsiteX761" fmla="*/ 1944339 w 2747325"/>
                <a:gd name="connsiteY761" fmla="*/ 2060090 h 3676568"/>
                <a:gd name="connsiteX762" fmla="*/ 1940905 w 2747325"/>
                <a:gd name="connsiteY762" fmla="*/ 1966358 h 3676568"/>
                <a:gd name="connsiteX763" fmla="*/ 1924542 w 2747325"/>
                <a:gd name="connsiteY763" fmla="*/ 1939693 h 3676568"/>
                <a:gd name="connsiteX764" fmla="*/ 1912422 w 2747325"/>
                <a:gd name="connsiteY764" fmla="*/ 1934441 h 3676568"/>
                <a:gd name="connsiteX765" fmla="*/ 1912220 w 2747325"/>
                <a:gd name="connsiteY765" fmla="*/ 1933835 h 3676568"/>
                <a:gd name="connsiteX766" fmla="*/ 1895049 w 2747325"/>
                <a:gd name="connsiteY766" fmla="*/ 1913432 h 3676568"/>
                <a:gd name="connsiteX767" fmla="*/ 1917068 w 2747325"/>
                <a:gd name="connsiteY767" fmla="*/ 1905149 h 3676568"/>
                <a:gd name="connsiteX768" fmla="*/ 1921714 w 2747325"/>
                <a:gd name="connsiteY768" fmla="*/ 1901917 h 3676568"/>
                <a:gd name="connsiteX769" fmla="*/ 1930805 w 2747325"/>
                <a:gd name="connsiteY769" fmla="*/ 1891615 h 3676568"/>
                <a:gd name="connsiteX770" fmla="*/ 1931411 w 2747325"/>
                <a:gd name="connsiteY770" fmla="*/ 1890403 h 3676568"/>
                <a:gd name="connsiteX771" fmla="*/ 1937269 w 2747325"/>
                <a:gd name="connsiteY771" fmla="*/ 1892625 h 3676568"/>
                <a:gd name="connsiteX772" fmla="*/ 1941511 w 2747325"/>
                <a:gd name="connsiteY772" fmla="*/ 1887777 h 3676568"/>
                <a:gd name="connsiteX773" fmla="*/ 1934845 w 2747325"/>
                <a:gd name="connsiteY773" fmla="*/ 1877676 h 3676568"/>
                <a:gd name="connsiteX774" fmla="*/ 1935249 w 2747325"/>
                <a:gd name="connsiteY774" fmla="*/ 1874444 h 3676568"/>
                <a:gd name="connsiteX775" fmla="*/ 1934643 w 2747325"/>
                <a:gd name="connsiteY775" fmla="*/ 1859495 h 3676568"/>
                <a:gd name="connsiteX776" fmla="*/ 1947369 w 2747325"/>
                <a:gd name="connsiteY776" fmla="*/ 1868990 h 3676568"/>
                <a:gd name="connsiteX777" fmla="*/ 1998276 w 2747325"/>
                <a:gd name="connsiteY777" fmla="*/ 1903533 h 3676568"/>
                <a:gd name="connsiteX778" fmla="*/ 2117057 w 2747325"/>
                <a:gd name="connsiteY778" fmla="*/ 1897069 h 3676568"/>
                <a:gd name="connsiteX779" fmla="*/ 2160489 w 2747325"/>
                <a:gd name="connsiteY779" fmla="*/ 1873636 h 3676568"/>
                <a:gd name="connsiteX780" fmla="*/ 2164933 w 2747325"/>
                <a:gd name="connsiteY780" fmla="*/ 1856667 h 3676568"/>
                <a:gd name="connsiteX781" fmla="*/ 2164933 w 2747325"/>
                <a:gd name="connsiteY781" fmla="*/ 1856263 h 3676568"/>
                <a:gd name="connsiteX782" fmla="*/ 2185538 w 2747325"/>
                <a:gd name="connsiteY782" fmla="*/ 1880100 h 3676568"/>
                <a:gd name="connsiteX783" fmla="*/ 2233819 w 2747325"/>
                <a:gd name="connsiteY783" fmla="*/ 1928380 h 3676568"/>
                <a:gd name="connsiteX784" fmla="*/ 2238667 w 2747325"/>
                <a:gd name="connsiteY784" fmla="*/ 1924744 h 3676568"/>
                <a:gd name="connsiteX785" fmla="*/ 2200891 w 2747325"/>
                <a:gd name="connsiteY785" fmla="*/ 1877878 h 3676568"/>
                <a:gd name="connsiteX786" fmla="*/ 2164327 w 2747325"/>
                <a:gd name="connsiteY786" fmla="*/ 1840910 h 3676568"/>
                <a:gd name="connsiteX787" fmla="*/ 2162711 w 2747325"/>
                <a:gd name="connsiteY787" fmla="*/ 1801923 h 3676568"/>
                <a:gd name="connsiteX788" fmla="*/ 2255434 w 2747325"/>
                <a:gd name="connsiteY788" fmla="*/ 1893029 h 3676568"/>
                <a:gd name="connsiteX789" fmla="*/ 2261898 w 2747325"/>
                <a:gd name="connsiteY789" fmla="*/ 1886565 h 3676568"/>
                <a:gd name="connsiteX790" fmla="*/ 2213820 w 2747325"/>
                <a:gd name="connsiteY790" fmla="*/ 1835860 h 3676568"/>
                <a:gd name="connsiteX791" fmla="*/ 2162105 w 2747325"/>
                <a:gd name="connsiteY791" fmla="*/ 1787176 h 3676568"/>
                <a:gd name="connsiteX792" fmla="*/ 2161095 w 2747325"/>
                <a:gd name="connsiteY792" fmla="*/ 1764349 h 3676568"/>
                <a:gd name="connsiteX793" fmla="*/ 2110189 w 2747325"/>
                <a:gd name="connsiteY793" fmla="*/ 1729401 h 3676568"/>
                <a:gd name="connsiteX794" fmla="*/ 1991811 w 2747325"/>
                <a:gd name="connsiteY794" fmla="*/ 1735462 h 3676568"/>
                <a:gd name="connsiteX795" fmla="*/ 1982115 w 2747325"/>
                <a:gd name="connsiteY795" fmla="*/ 1737078 h 3676568"/>
                <a:gd name="connsiteX796" fmla="*/ 1984337 w 2747325"/>
                <a:gd name="connsiteY796" fmla="*/ 1727179 h 3676568"/>
                <a:gd name="connsiteX797" fmla="*/ 1977065 w 2747325"/>
                <a:gd name="connsiteY797" fmla="*/ 1720109 h 3676568"/>
                <a:gd name="connsiteX798" fmla="*/ 1936057 w 2747325"/>
                <a:gd name="connsiteY798" fmla="*/ 1756875 h 3676568"/>
                <a:gd name="connsiteX799" fmla="*/ 1910604 w 2747325"/>
                <a:gd name="connsiteY799" fmla="*/ 1784146 h 3676568"/>
                <a:gd name="connsiteX800" fmla="*/ 1905755 w 2747325"/>
                <a:gd name="connsiteY800" fmla="*/ 1786974 h 3676568"/>
                <a:gd name="connsiteX801" fmla="*/ 1905755 w 2747325"/>
                <a:gd name="connsiteY801" fmla="*/ 1789398 h 3676568"/>
                <a:gd name="connsiteX802" fmla="*/ 1899089 w 2747325"/>
                <a:gd name="connsiteY802" fmla="*/ 1796468 h 3676568"/>
                <a:gd name="connsiteX803" fmla="*/ 1813841 w 2747325"/>
                <a:gd name="connsiteY803" fmla="*/ 1850809 h 3676568"/>
                <a:gd name="connsiteX804" fmla="*/ 1693040 w 2747325"/>
                <a:gd name="connsiteY804" fmla="*/ 1915654 h 3676568"/>
                <a:gd name="connsiteX805" fmla="*/ 1522544 w 2747325"/>
                <a:gd name="connsiteY805" fmla="*/ 2051202 h 3676568"/>
                <a:gd name="connsiteX806" fmla="*/ 1525170 w 2747325"/>
                <a:gd name="connsiteY806" fmla="*/ 2053828 h 3676568"/>
                <a:gd name="connsiteX807" fmla="*/ 1618296 w 2747325"/>
                <a:gd name="connsiteY807" fmla="*/ 1993831 h 3676568"/>
                <a:gd name="connsiteX808" fmla="*/ 1713847 w 2747325"/>
                <a:gd name="connsiteY808" fmla="*/ 1940299 h 3676568"/>
                <a:gd name="connsiteX809" fmla="*/ 1726371 w 2747325"/>
                <a:gd name="connsiteY809" fmla="*/ 1949995 h 3676568"/>
                <a:gd name="connsiteX810" fmla="*/ 1731825 w 2747325"/>
                <a:gd name="connsiteY810" fmla="*/ 1947571 h 3676568"/>
                <a:gd name="connsiteX811" fmla="*/ 1726169 w 2747325"/>
                <a:gd name="connsiteY811" fmla="*/ 1934037 h 3676568"/>
                <a:gd name="connsiteX812" fmla="*/ 1736674 w 2747325"/>
                <a:gd name="connsiteY812" fmla="*/ 1928583 h 3676568"/>
                <a:gd name="connsiteX813" fmla="*/ 1753844 w 2747325"/>
                <a:gd name="connsiteY813" fmla="*/ 1930805 h 3676568"/>
                <a:gd name="connsiteX814" fmla="*/ 1754855 w 2747325"/>
                <a:gd name="connsiteY814" fmla="*/ 1922926 h 3676568"/>
                <a:gd name="connsiteX815" fmla="*/ 1751218 w 2747325"/>
                <a:gd name="connsiteY815" fmla="*/ 1921108 h 3676568"/>
                <a:gd name="connsiteX816" fmla="*/ 1752228 w 2747325"/>
                <a:gd name="connsiteY816" fmla="*/ 1920502 h 3676568"/>
                <a:gd name="connsiteX817" fmla="*/ 1766773 w 2747325"/>
                <a:gd name="connsiteY817" fmla="*/ 1921714 h 3676568"/>
                <a:gd name="connsiteX818" fmla="*/ 1776672 w 2747325"/>
                <a:gd name="connsiteY818" fmla="*/ 1921108 h 3676568"/>
                <a:gd name="connsiteX819" fmla="*/ 1788186 w 2747325"/>
                <a:gd name="connsiteY819" fmla="*/ 1925552 h 3676568"/>
                <a:gd name="connsiteX820" fmla="*/ 1792832 w 2747325"/>
                <a:gd name="connsiteY820" fmla="*/ 1920300 h 3676568"/>
                <a:gd name="connsiteX821" fmla="*/ 1792832 w 2747325"/>
                <a:gd name="connsiteY821" fmla="*/ 1920098 h 3676568"/>
                <a:gd name="connsiteX822" fmla="*/ 1813235 w 2747325"/>
                <a:gd name="connsiteY822" fmla="*/ 1919088 h 3676568"/>
                <a:gd name="connsiteX823" fmla="*/ 1769399 w 2747325"/>
                <a:gd name="connsiteY823" fmla="*/ 1941915 h 3676568"/>
                <a:gd name="connsiteX824" fmla="*/ 1634255 w 2747325"/>
                <a:gd name="connsiteY824" fmla="*/ 2009386 h 3676568"/>
                <a:gd name="connsiteX825" fmla="*/ 1516484 w 2747325"/>
                <a:gd name="connsiteY825" fmla="*/ 2072211 h 3676568"/>
                <a:gd name="connsiteX826" fmla="*/ 1517898 w 2747325"/>
                <a:gd name="connsiteY826" fmla="*/ 2075443 h 3676568"/>
                <a:gd name="connsiteX827" fmla="*/ 1704554 w 2747325"/>
                <a:gd name="connsiteY827" fmla="*/ 2005548 h 3676568"/>
                <a:gd name="connsiteX828" fmla="*/ 1843133 w 2747325"/>
                <a:gd name="connsiteY828" fmla="*/ 1940501 h 3676568"/>
                <a:gd name="connsiteX829" fmla="*/ 1847375 w 2747325"/>
                <a:gd name="connsiteY829" fmla="*/ 1945147 h 3676568"/>
                <a:gd name="connsiteX830" fmla="*/ 1858889 w 2747325"/>
                <a:gd name="connsiteY830" fmla="*/ 1950399 h 3676568"/>
                <a:gd name="connsiteX831" fmla="*/ 1864141 w 2747325"/>
                <a:gd name="connsiteY831" fmla="*/ 1944945 h 3676568"/>
                <a:gd name="connsiteX832" fmla="*/ 1861111 w 2747325"/>
                <a:gd name="connsiteY832" fmla="*/ 1940905 h 3676568"/>
                <a:gd name="connsiteX833" fmla="*/ 1899291 w 2747325"/>
                <a:gd name="connsiteY833" fmla="*/ 1959894 h 3676568"/>
                <a:gd name="connsiteX834" fmla="*/ 1911412 w 2747325"/>
                <a:gd name="connsiteY834" fmla="*/ 1961510 h 3676568"/>
                <a:gd name="connsiteX835" fmla="*/ 1913836 w 2747325"/>
                <a:gd name="connsiteY835" fmla="*/ 1967368 h 3676568"/>
                <a:gd name="connsiteX836" fmla="*/ 1879090 w 2747325"/>
                <a:gd name="connsiteY836" fmla="*/ 1948581 h 3676568"/>
                <a:gd name="connsiteX837" fmla="*/ 1870404 w 2747325"/>
                <a:gd name="connsiteY837" fmla="*/ 1951207 h 3676568"/>
                <a:gd name="connsiteX838" fmla="*/ 1887373 w 2747325"/>
                <a:gd name="connsiteY838" fmla="*/ 1980701 h 3676568"/>
                <a:gd name="connsiteX839" fmla="*/ 1849799 w 2747325"/>
                <a:gd name="connsiteY839" fmla="*/ 2001508 h 3676568"/>
                <a:gd name="connsiteX840" fmla="*/ 1853839 w 2747325"/>
                <a:gd name="connsiteY840" fmla="*/ 2010800 h 3676568"/>
                <a:gd name="connsiteX841" fmla="*/ 1873838 w 2747325"/>
                <a:gd name="connsiteY841" fmla="*/ 2006558 h 3676568"/>
                <a:gd name="connsiteX842" fmla="*/ 1803943 w 2747325"/>
                <a:gd name="connsiteY842" fmla="*/ 2056454 h 3676568"/>
                <a:gd name="connsiteX843" fmla="*/ 1756269 w 2747325"/>
                <a:gd name="connsiteY843" fmla="*/ 2081100 h 3676568"/>
                <a:gd name="connsiteX844" fmla="*/ 1752632 w 2747325"/>
                <a:gd name="connsiteY844" fmla="*/ 2077665 h 3676568"/>
                <a:gd name="connsiteX845" fmla="*/ 1727381 w 2747325"/>
                <a:gd name="connsiteY845" fmla="*/ 2086352 h 3676568"/>
                <a:gd name="connsiteX846" fmla="*/ 1732431 w 2747325"/>
                <a:gd name="connsiteY846" fmla="*/ 2092614 h 3676568"/>
                <a:gd name="connsiteX847" fmla="*/ 1705362 w 2747325"/>
                <a:gd name="connsiteY847" fmla="*/ 2105543 h 3676568"/>
                <a:gd name="connsiteX848" fmla="*/ 1642537 w 2747325"/>
                <a:gd name="connsiteY848" fmla="*/ 2137864 h 3676568"/>
                <a:gd name="connsiteX849" fmla="*/ 1636275 w 2747325"/>
                <a:gd name="connsiteY849" fmla="*/ 2138268 h 3676568"/>
                <a:gd name="connsiteX850" fmla="*/ 1632033 w 2747325"/>
                <a:gd name="connsiteY850" fmla="*/ 2142510 h 3676568"/>
                <a:gd name="connsiteX851" fmla="*/ 1631225 w 2747325"/>
                <a:gd name="connsiteY851" fmla="*/ 2142510 h 3676568"/>
                <a:gd name="connsiteX852" fmla="*/ 1629609 w 2747325"/>
                <a:gd name="connsiteY852" fmla="*/ 2138874 h 3676568"/>
                <a:gd name="connsiteX853" fmla="*/ 1610014 w 2747325"/>
                <a:gd name="connsiteY853" fmla="*/ 2140086 h 3676568"/>
                <a:gd name="connsiteX854" fmla="*/ 1590621 w 2747325"/>
                <a:gd name="connsiteY854" fmla="*/ 2163923 h 3676568"/>
                <a:gd name="connsiteX855" fmla="*/ 1599509 w 2747325"/>
                <a:gd name="connsiteY855" fmla="*/ 2163317 h 3676568"/>
                <a:gd name="connsiteX856" fmla="*/ 1519716 w 2747325"/>
                <a:gd name="connsiteY856" fmla="*/ 2224324 h 3676568"/>
                <a:gd name="connsiteX857" fmla="*/ 1379925 w 2747325"/>
                <a:gd name="connsiteY857" fmla="*/ 2357448 h 3676568"/>
                <a:gd name="connsiteX858" fmla="*/ 1347402 w 2747325"/>
                <a:gd name="connsiteY858" fmla="*/ 2373205 h 3676568"/>
                <a:gd name="connsiteX859" fmla="*/ 1342958 w 2747325"/>
                <a:gd name="connsiteY859" fmla="*/ 2375831 h 3676568"/>
                <a:gd name="connsiteX860" fmla="*/ 1329423 w 2747325"/>
                <a:gd name="connsiteY860" fmla="*/ 2379871 h 3676568"/>
                <a:gd name="connsiteX861" fmla="*/ 1323969 w 2747325"/>
                <a:gd name="connsiteY861" fmla="*/ 2393002 h 3676568"/>
                <a:gd name="connsiteX862" fmla="*/ 1326999 w 2747325"/>
                <a:gd name="connsiteY862" fmla="*/ 2392800 h 3676568"/>
                <a:gd name="connsiteX863" fmla="*/ 1320737 w 2747325"/>
                <a:gd name="connsiteY863" fmla="*/ 2396436 h 3676568"/>
                <a:gd name="connsiteX864" fmla="*/ 1279325 w 2747325"/>
                <a:gd name="connsiteY864" fmla="*/ 2415627 h 3676568"/>
                <a:gd name="connsiteX865" fmla="*/ 1279123 w 2747325"/>
                <a:gd name="connsiteY865" fmla="*/ 2408152 h 3676568"/>
                <a:gd name="connsiteX866" fmla="*/ 1276093 w 2747325"/>
                <a:gd name="connsiteY866" fmla="*/ 2399870 h 3676568"/>
                <a:gd name="connsiteX867" fmla="*/ 1297910 w 2747325"/>
                <a:gd name="connsiteY867" fmla="*/ 2371791 h 3676568"/>
                <a:gd name="connsiteX868" fmla="*/ 1300738 w 2747325"/>
                <a:gd name="connsiteY868" fmla="*/ 2379265 h 3676568"/>
                <a:gd name="connsiteX869" fmla="*/ 1310030 w 2747325"/>
                <a:gd name="connsiteY869" fmla="*/ 2375225 h 3676568"/>
                <a:gd name="connsiteX870" fmla="*/ 1305182 w 2747325"/>
                <a:gd name="connsiteY870" fmla="*/ 2362094 h 3676568"/>
                <a:gd name="connsiteX871" fmla="*/ 1313060 w 2747325"/>
                <a:gd name="connsiteY871" fmla="*/ 2350984 h 3676568"/>
                <a:gd name="connsiteX872" fmla="*/ 1314070 w 2747325"/>
                <a:gd name="connsiteY872" fmla="*/ 2355832 h 3676568"/>
                <a:gd name="connsiteX873" fmla="*/ 1324575 w 2747325"/>
                <a:gd name="connsiteY873" fmla="*/ 2354216 h 3676568"/>
                <a:gd name="connsiteX874" fmla="*/ 1322757 w 2747325"/>
                <a:gd name="connsiteY874" fmla="*/ 2336641 h 3676568"/>
                <a:gd name="connsiteX875" fmla="*/ 1343766 w 2747325"/>
                <a:gd name="connsiteY875" fmla="*/ 2305532 h 3676568"/>
                <a:gd name="connsiteX876" fmla="*/ 1346392 w 2747325"/>
                <a:gd name="connsiteY876" fmla="*/ 2316440 h 3676568"/>
                <a:gd name="connsiteX877" fmla="*/ 1356694 w 2747325"/>
                <a:gd name="connsiteY877" fmla="*/ 2313410 h 3676568"/>
                <a:gd name="connsiteX878" fmla="*/ 1350432 w 2747325"/>
                <a:gd name="connsiteY878" fmla="*/ 2295027 h 3676568"/>
                <a:gd name="connsiteX879" fmla="*/ 1355886 w 2747325"/>
                <a:gd name="connsiteY879" fmla="*/ 2286543 h 3676568"/>
                <a:gd name="connsiteX880" fmla="*/ 1354270 w 2747325"/>
                <a:gd name="connsiteY880" fmla="*/ 2285331 h 3676568"/>
                <a:gd name="connsiteX881" fmla="*/ 1349220 w 2747325"/>
                <a:gd name="connsiteY881" fmla="*/ 2291593 h 3676568"/>
                <a:gd name="connsiteX882" fmla="*/ 1332655 w 2747325"/>
                <a:gd name="connsiteY882" fmla="*/ 2243515 h 3676568"/>
                <a:gd name="connsiteX883" fmla="*/ 1328615 w 2747325"/>
                <a:gd name="connsiteY883" fmla="*/ 2244727 h 3676568"/>
                <a:gd name="connsiteX884" fmla="*/ 1342352 w 2747325"/>
                <a:gd name="connsiteY884" fmla="*/ 2299876 h 3676568"/>
                <a:gd name="connsiteX885" fmla="*/ 1321343 w 2747325"/>
                <a:gd name="connsiteY885" fmla="*/ 2325733 h 3676568"/>
                <a:gd name="connsiteX886" fmla="*/ 1307808 w 2747325"/>
                <a:gd name="connsiteY886" fmla="*/ 2261292 h 3676568"/>
                <a:gd name="connsiteX887" fmla="*/ 1303364 w 2747325"/>
                <a:gd name="connsiteY887" fmla="*/ 2261898 h 3676568"/>
                <a:gd name="connsiteX888" fmla="*/ 1310636 w 2747325"/>
                <a:gd name="connsiteY888" fmla="*/ 2339065 h 3676568"/>
                <a:gd name="connsiteX889" fmla="*/ 1301142 w 2747325"/>
                <a:gd name="connsiteY889" fmla="*/ 2351388 h 3676568"/>
                <a:gd name="connsiteX890" fmla="*/ 1271446 w 2747325"/>
                <a:gd name="connsiteY890" fmla="*/ 2279675 h 3676568"/>
                <a:gd name="connsiteX891" fmla="*/ 1267406 w 2747325"/>
                <a:gd name="connsiteY891" fmla="*/ 2281493 h 3676568"/>
                <a:gd name="connsiteX892" fmla="*/ 1293869 w 2747325"/>
                <a:gd name="connsiteY892" fmla="*/ 2361488 h 3676568"/>
                <a:gd name="connsiteX893" fmla="*/ 1272658 w 2747325"/>
                <a:gd name="connsiteY893" fmla="*/ 2391386 h 3676568"/>
                <a:gd name="connsiteX894" fmla="*/ 1251851 w 2747325"/>
                <a:gd name="connsiteY894" fmla="*/ 2347146 h 3676568"/>
                <a:gd name="connsiteX895" fmla="*/ 1235287 w 2747325"/>
                <a:gd name="connsiteY895" fmla="*/ 2265736 h 3676568"/>
                <a:gd name="connsiteX896" fmla="*/ 1232055 w 2747325"/>
                <a:gd name="connsiteY896" fmla="*/ 2265736 h 3676568"/>
                <a:gd name="connsiteX897" fmla="*/ 1239327 w 2747325"/>
                <a:gd name="connsiteY897" fmla="*/ 2342297 h 3676568"/>
                <a:gd name="connsiteX898" fmla="*/ 1263164 w 2747325"/>
                <a:gd name="connsiteY898" fmla="*/ 2405931 h 3676568"/>
                <a:gd name="connsiteX899" fmla="*/ 1255892 w 2747325"/>
                <a:gd name="connsiteY899" fmla="*/ 2417041 h 3676568"/>
                <a:gd name="connsiteX900" fmla="*/ 1259326 w 2747325"/>
                <a:gd name="connsiteY900" fmla="*/ 2419667 h 3676568"/>
                <a:gd name="connsiteX901" fmla="*/ 1261346 w 2747325"/>
                <a:gd name="connsiteY901" fmla="*/ 2417243 h 3676568"/>
                <a:gd name="connsiteX902" fmla="*/ 1262962 w 2747325"/>
                <a:gd name="connsiteY902" fmla="*/ 2421889 h 3676568"/>
                <a:gd name="connsiteX903" fmla="*/ 1257508 w 2747325"/>
                <a:gd name="connsiteY903" fmla="*/ 2423909 h 3676568"/>
                <a:gd name="connsiteX904" fmla="*/ 1244579 w 2747325"/>
                <a:gd name="connsiteY904" fmla="*/ 2415829 h 3676568"/>
                <a:gd name="connsiteX905" fmla="*/ 1215692 w 2747325"/>
                <a:gd name="connsiteY905" fmla="*/ 2395224 h 3676568"/>
                <a:gd name="connsiteX906" fmla="*/ 1211854 w 2747325"/>
                <a:gd name="connsiteY906" fmla="*/ 2377851 h 3676568"/>
                <a:gd name="connsiteX907" fmla="*/ 1205389 w 2747325"/>
                <a:gd name="connsiteY907" fmla="*/ 2378053 h 3676568"/>
                <a:gd name="connsiteX908" fmla="*/ 1205187 w 2747325"/>
                <a:gd name="connsiteY908" fmla="*/ 2387951 h 3676568"/>
                <a:gd name="connsiteX909" fmla="*/ 1181956 w 2747325"/>
                <a:gd name="connsiteY909" fmla="*/ 2371387 h 3676568"/>
                <a:gd name="connsiteX910" fmla="*/ 1048630 w 2747325"/>
                <a:gd name="connsiteY910" fmla="*/ 2276846 h 3676568"/>
                <a:gd name="connsiteX911" fmla="*/ 922778 w 2747325"/>
                <a:gd name="connsiteY911" fmla="*/ 2188366 h 3676568"/>
                <a:gd name="connsiteX912" fmla="*/ 851065 w 2747325"/>
                <a:gd name="connsiteY912" fmla="*/ 2133824 h 3676568"/>
                <a:gd name="connsiteX913" fmla="*/ 908032 w 2747325"/>
                <a:gd name="connsiteY913" fmla="*/ 2070191 h 3676568"/>
                <a:gd name="connsiteX914" fmla="*/ 1086608 w 2747325"/>
                <a:gd name="connsiteY914" fmla="*/ 1873232 h 3676568"/>
                <a:gd name="connsiteX915" fmla="*/ 1275083 w 2747325"/>
                <a:gd name="connsiteY915" fmla="*/ 1720513 h 3676568"/>
                <a:gd name="connsiteX916" fmla="*/ 1404975 w 2747325"/>
                <a:gd name="connsiteY916" fmla="*/ 1660314 h 3676568"/>
                <a:gd name="connsiteX917" fmla="*/ 1439720 w 2747325"/>
                <a:gd name="connsiteY917" fmla="*/ 1644557 h 3676568"/>
                <a:gd name="connsiteX918" fmla="*/ 1558906 w 2747325"/>
                <a:gd name="connsiteY918" fmla="*/ 1600519 h 3676568"/>
                <a:gd name="connsiteX919" fmla="*/ 1782530 w 2747325"/>
                <a:gd name="connsiteY919" fmla="*/ 1553451 h 3676568"/>
                <a:gd name="connsiteX920" fmla="*/ 1781924 w 2747325"/>
                <a:gd name="connsiteY920" fmla="*/ 1559916 h 3676568"/>
                <a:gd name="connsiteX921" fmla="*/ 1782126 w 2747325"/>
                <a:gd name="connsiteY921" fmla="*/ 1559916 h 3676568"/>
                <a:gd name="connsiteX922" fmla="*/ 1784146 w 2747325"/>
                <a:gd name="connsiteY922" fmla="*/ 1553451 h 3676568"/>
                <a:gd name="connsiteX923" fmla="*/ 1806165 w 2747325"/>
                <a:gd name="connsiteY923" fmla="*/ 1551633 h 3676568"/>
                <a:gd name="connsiteX924" fmla="*/ 1790610 w 2747325"/>
                <a:gd name="connsiteY924" fmla="*/ 1565774 h 3676568"/>
                <a:gd name="connsiteX925" fmla="*/ 1782530 w 2747325"/>
                <a:gd name="connsiteY925" fmla="*/ 1574864 h 3676568"/>
                <a:gd name="connsiteX926" fmla="*/ 1824346 w 2747325"/>
                <a:gd name="connsiteY926" fmla="*/ 1568198 h 3676568"/>
                <a:gd name="connsiteX927" fmla="*/ 1833840 w 2747325"/>
                <a:gd name="connsiteY927" fmla="*/ 1570420 h 3676568"/>
                <a:gd name="connsiteX928" fmla="*/ 1841719 w 2747325"/>
                <a:gd name="connsiteY928" fmla="*/ 1572844 h 3676568"/>
                <a:gd name="connsiteX929" fmla="*/ 1858283 w 2747325"/>
                <a:gd name="connsiteY929" fmla="*/ 1587995 h 3676568"/>
                <a:gd name="connsiteX930" fmla="*/ 1869192 w 2747325"/>
                <a:gd name="connsiteY930" fmla="*/ 1587389 h 3676568"/>
                <a:gd name="connsiteX931" fmla="*/ 1820710 w 2747325"/>
                <a:gd name="connsiteY931" fmla="*/ 1597893 h 3676568"/>
                <a:gd name="connsiteX932" fmla="*/ 1651830 w 2747325"/>
                <a:gd name="connsiteY932" fmla="*/ 1628397 h 3676568"/>
                <a:gd name="connsiteX933" fmla="*/ 1599105 w 2747325"/>
                <a:gd name="connsiteY933" fmla="*/ 1660920 h 3676568"/>
                <a:gd name="connsiteX934" fmla="*/ 1512241 w 2747325"/>
                <a:gd name="connsiteY934" fmla="*/ 1713443 h 3676568"/>
                <a:gd name="connsiteX935" fmla="*/ 1373259 w 2747325"/>
                <a:gd name="connsiteY935" fmla="*/ 1821315 h 3676568"/>
                <a:gd name="connsiteX936" fmla="*/ 1379117 w 2747325"/>
                <a:gd name="connsiteY936" fmla="*/ 1828790 h 3676568"/>
                <a:gd name="connsiteX937" fmla="*/ 1491636 w 2747325"/>
                <a:gd name="connsiteY937" fmla="*/ 1759501 h 3676568"/>
                <a:gd name="connsiteX938" fmla="*/ 1623751 w 2747325"/>
                <a:gd name="connsiteY938" fmla="*/ 1680919 h 3676568"/>
                <a:gd name="connsiteX939" fmla="*/ 1770207 w 2747325"/>
                <a:gd name="connsiteY939" fmla="*/ 1638699 h 3676568"/>
                <a:gd name="connsiteX940" fmla="*/ 1826366 w 2747325"/>
                <a:gd name="connsiteY940" fmla="*/ 1631225 h 3676568"/>
                <a:gd name="connsiteX941" fmla="*/ 1821316 w 2747325"/>
                <a:gd name="connsiteY941" fmla="*/ 1660516 h 3676568"/>
                <a:gd name="connsiteX942" fmla="*/ 1847981 w 2747325"/>
                <a:gd name="connsiteY942" fmla="*/ 1687989 h 3676568"/>
                <a:gd name="connsiteX943" fmla="*/ 1803135 w 2747325"/>
                <a:gd name="connsiteY943" fmla="*/ 1713039 h 3676568"/>
                <a:gd name="connsiteX944" fmla="*/ 1667182 w 2747325"/>
                <a:gd name="connsiteY944" fmla="*/ 1784752 h 3676568"/>
                <a:gd name="connsiteX945" fmla="*/ 1474870 w 2747325"/>
                <a:gd name="connsiteY945" fmla="*/ 1929592 h 3676568"/>
                <a:gd name="connsiteX946" fmla="*/ 1481132 w 2747325"/>
                <a:gd name="connsiteY946" fmla="*/ 1934239 h 3676568"/>
                <a:gd name="connsiteX947" fmla="*/ 1597893 w 2747325"/>
                <a:gd name="connsiteY947" fmla="*/ 1857071 h 3676568"/>
                <a:gd name="connsiteX948" fmla="*/ 1722331 w 2747325"/>
                <a:gd name="connsiteY948" fmla="*/ 1792428 h 3676568"/>
                <a:gd name="connsiteX949" fmla="*/ 1841719 w 2747325"/>
                <a:gd name="connsiteY949" fmla="*/ 1730411 h 3676568"/>
                <a:gd name="connsiteX950" fmla="*/ 1895453 w 2747325"/>
                <a:gd name="connsiteY950" fmla="*/ 1701928 h 3676568"/>
                <a:gd name="connsiteX951" fmla="*/ 1894039 w 2747325"/>
                <a:gd name="connsiteY951" fmla="*/ 1703140 h 3676568"/>
                <a:gd name="connsiteX952" fmla="*/ 1897877 w 2747325"/>
                <a:gd name="connsiteY952" fmla="*/ 1705766 h 3676568"/>
                <a:gd name="connsiteX953" fmla="*/ 1925956 w 2747325"/>
                <a:gd name="connsiteY953" fmla="*/ 1692232 h 3676568"/>
                <a:gd name="connsiteX954" fmla="*/ 1925956 w 2747325"/>
                <a:gd name="connsiteY954" fmla="*/ 1692232 h 3676568"/>
                <a:gd name="connsiteX955" fmla="*/ 1925754 w 2747325"/>
                <a:gd name="connsiteY955" fmla="*/ 1684959 h 3676568"/>
                <a:gd name="connsiteX956" fmla="*/ 1937875 w 2747325"/>
                <a:gd name="connsiteY956" fmla="*/ 1683949 h 3676568"/>
                <a:gd name="connsiteX957" fmla="*/ 1937875 w 2747325"/>
                <a:gd name="connsiteY957" fmla="*/ 1686171 h 3676568"/>
                <a:gd name="connsiteX958" fmla="*/ 1937875 w 2747325"/>
                <a:gd name="connsiteY958" fmla="*/ 1686373 h 3676568"/>
                <a:gd name="connsiteX959" fmla="*/ 1941511 w 2747325"/>
                <a:gd name="connsiteY959" fmla="*/ 1683949 h 3676568"/>
                <a:gd name="connsiteX960" fmla="*/ 1942925 w 2747325"/>
                <a:gd name="connsiteY960" fmla="*/ 1683949 h 3676568"/>
                <a:gd name="connsiteX961" fmla="*/ 1967368 w 2747325"/>
                <a:gd name="connsiteY961" fmla="*/ 1701524 h 3676568"/>
                <a:gd name="connsiteX962" fmla="*/ 1976661 w 2747325"/>
                <a:gd name="connsiteY962" fmla="*/ 1700110 h 3676568"/>
                <a:gd name="connsiteX963" fmla="*/ 1963328 w 2747325"/>
                <a:gd name="connsiteY963" fmla="*/ 1670819 h 3676568"/>
                <a:gd name="connsiteX964" fmla="*/ 1963126 w 2747325"/>
                <a:gd name="connsiteY964" fmla="*/ 1667586 h 3676568"/>
                <a:gd name="connsiteX965" fmla="*/ 1971812 w 2747325"/>
                <a:gd name="connsiteY965" fmla="*/ 1651224 h 3676568"/>
                <a:gd name="connsiteX966" fmla="*/ 1963126 w 2747325"/>
                <a:gd name="connsiteY966" fmla="*/ 1613448 h 3676568"/>
                <a:gd name="connsiteX967" fmla="*/ 1960298 w 2747325"/>
                <a:gd name="connsiteY967" fmla="*/ 1593449 h 3676568"/>
                <a:gd name="connsiteX968" fmla="*/ 1960298 w 2747325"/>
                <a:gd name="connsiteY968" fmla="*/ 1593045 h 3676568"/>
                <a:gd name="connsiteX969" fmla="*/ 1961914 w 2747325"/>
                <a:gd name="connsiteY969" fmla="*/ 1586985 h 3676568"/>
                <a:gd name="connsiteX970" fmla="*/ 1982923 w 2747325"/>
                <a:gd name="connsiteY970" fmla="*/ 1576480 h 3676568"/>
                <a:gd name="connsiteX971" fmla="*/ 2100695 w 2747325"/>
                <a:gd name="connsiteY971" fmla="*/ 1570824 h 3676568"/>
                <a:gd name="connsiteX972" fmla="*/ 2124330 w 2747325"/>
                <a:gd name="connsiteY972" fmla="*/ 1584965 h 3676568"/>
                <a:gd name="connsiteX973" fmla="*/ 2128168 w 2747325"/>
                <a:gd name="connsiteY973" fmla="*/ 1676475 h 3676568"/>
                <a:gd name="connsiteX974" fmla="*/ 2126552 w 2747325"/>
                <a:gd name="connsiteY974" fmla="*/ 1682535 h 3676568"/>
                <a:gd name="connsiteX975" fmla="*/ 2105745 w 2747325"/>
                <a:gd name="connsiteY975" fmla="*/ 1693040 h 3676568"/>
                <a:gd name="connsiteX976" fmla="*/ 1998680 w 2747325"/>
                <a:gd name="connsiteY976" fmla="*/ 1698494 h 3676568"/>
                <a:gd name="connsiteX977" fmla="*/ 1993427 w 2747325"/>
                <a:gd name="connsiteY977" fmla="*/ 1711624 h 3676568"/>
                <a:gd name="connsiteX978" fmla="*/ 1986155 w 2747325"/>
                <a:gd name="connsiteY978" fmla="*/ 1720917 h 3676568"/>
                <a:gd name="connsiteX979" fmla="*/ 1988175 w 2747325"/>
                <a:gd name="connsiteY979" fmla="*/ 1721119 h 3676568"/>
                <a:gd name="connsiteX980" fmla="*/ 2106351 w 2747325"/>
                <a:gd name="connsiteY980" fmla="*/ 1715059 h 3676568"/>
                <a:gd name="connsiteX981" fmla="*/ 2149581 w 2747325"/>
                <a:gd name="connsiteY981" fmla="*/ 1692030 h 3676568"/>
                <a:gd name="connsiteX982" fmla="*/ 2153823 w 2747325"/>
                <a:gd name="connsiteY982" fmla="*/ 1676677 h 3676568"/>
                <a:gd name="connsiteX983" fmla="*/ 2194831 w 2747325"/>
                <a:gd name="connsiteY983" fmla="*/ 1731825 h 3676568"/>
                <a:gd name="connsiteX984" fmla="*/ 2235637 w 2747325"/>
                <a:gd name="connsiteY984" fmla="*/ 1781116 h 3676568"/>
                <a:gd name="connsiteX985" fmla="*/ 2244525 w 2747325"/>
                <a:gd name="connsiteY985" fmla="*/ 1776065 h 3676568"/>
                <a:gd name="connsiteX986" fmla="*/ 2206951 w 2747325"/>
                <a:gd name="connsiteY986" fmla="*/ 1724957 h 3676568"/>
                <a:gd name="connsiteX987" fmla="*/ 2161095 w 2747325"/>
                <a:gd name="connsiteY987" fmla="*/ 1669203 h 3676568"/>
                <a:gd name="connsiteX988" fmla="*/ 2153823 w 2747325"/>
                <a:gd name="connsiteY988" fmla="*/ 1667991 h 3676568"/>
                <a:gd name="connsiteX989" fmla="*/ 2152409 w 2747325"/>
                <a:gd name="connsiteY989" fmla="*/ 1636477 h 3676568"/>
                <a:gd name="connsiteX990" fmla="*/ 2191599 w 2747325"/>
                <a:gd name="connsiteY990" fmla="*/ 1680717 h 3676568"/>
                <a:gd name="connsiteX991" fmla="*/ 2235233 w 2747325"/>
                <a:gd name="connsiteY991" fmla="*/ 1724553 h 3676568"/>
                <a:gd name="connsiteX992" fmla="*/ 2242303 w 2747325"/>
                <a:gd name="connsiteY992" fmla="*/ 1717483 h 3676568"/>
                <a:gd name="connsiteX993" fmla="*/ 2201497 w 2747325"/>
                <a:gd name="connsiteY993" fmla="*/ 1671021 h 3676568"/>
                <a:gd name="connsiteX994" fmla="*/ 2152813 w 2747325"/>
                <a:gd name="connsiteY994" fmla="*/ 1621124 h 3676568"/>
                <a:gd name="connsiteX995" fmla="*/ 2151399 w 2747325"/>
                <a:gd name="connsiteY995" fmla="*/ 1620518 h 3676568"/>
                <a:gd name="connsiteX996" fmla="*/ 2150389 w 2747325"/>
                <a:gd name="connsiteY996" fmla="*/ 1596681 h 3676568"/>
                <a:gd name="connsiteX997" fmla="*/ 2176852 w 2747325"/>
                <a:gd name="connsiteY997" fmla="*/ 1625973 h 3676568"/>
                <a:gd name="connsiteX998" fmla="*/ 2225132 w 2747325"/>
                <a:gd name="connsiteY998" fmla="*/ 1672233 h 3676568"/>
                <a:gd name="connsiteX999" fmla="*/ 2232001 w 2747325"/>
                <a:gd name="connsiteY999" fmla="*/ 1665364 h 3676568"/>
                <a:gd name="connsiteX1000" fmla="*/ 2186548 w 2747325"/>
                <a:gd name="connsiteY1000" fmla="*/ 1616478 h 3676568"/>
                <a:gd name="connsiteX1001" fmla="*/ 2149177 w 2747325"/>
                <a:gd name="connsiteY1001" fmla="*/ 1581126 h 3676568"/>
                <a:gd name="connsiteX1002" fmla="*/ 2133420 w 2747325"/>
                <a:gd name="connsiteY1002" fmla="*/ 1557895 h 3676568"/>
                <a:gd name="connsiteX1003" fmla="*/ 2099078 w 2747325"/>
                <a:gd name="connsiteY1003" fmla="*/ 1549209 h 3676568"/>
                <a:gd name="connsiteX1004" fmla="*/ 1981307 w 2747325"/>
                <a:gd name="connsiteY1004" fmla="*/ 1554865 h 3676568"/>
                <a:gd name="connsiteX1005" fmla="*/ 1938077 w 2747325"/>
                <a:gd name="connsiteY1005" fmla="*/ 1577692 h 3676568"/>
                <a:gd name="connsiteX1006" fmla="*/ 1935855 w 2747325"/>
                <a:gd name="connsiteY1006" fmla="*/ 1582743 h 3676568"/>
                <a:gd name="connsiteX1007" fmla="*/ 1912220 w 2747325"/>
                <a:gd name="connsiteY1007" fmla="*/ 1581126 h 3676568"/>
                <a:gd name="connsiteX1008" fmla="*/ 1871010 w 2747325"/>
                <a:gd name="connsiteY1008" fmla="*/ 1565774 h 3676568"/>
                <a:gd name="connsiteX1009" fmla="*/ 1848183 w 2747325"/>
                <a:gd name="connsiteY1009" fmla="*/ 1566784 h 3676568"/>
                <a:gd name="connsiteX1010" fmla="*/ 1855253 w 2747325"/>
                <a:gd name="connsiteY1010" fmla="*/ 1550825 h 3676568"/>
                <a:gd name="connsiteX1011" fmla="*/ 1868586 w 2747325"/>
                <a:gd name="connsiteY1011" fmla="*/ 1550219 h 3676568"/>
                <a:gd name="connsiteX1012" fmla="*/ 1912018 w 2747325"/>
                <a:gd name="connsiteY1012" fmla="*/ 1527392 h 3676568"/>
                <a:gd name="connsiteX1013" fmla="*/ 1916462 w 2747325"/>
                <a:gd name="connsiteY1013" fmla="*/ 1510625 h 3676568"/>
                <a:gd name="connsiteX1014" fmla="*/ 1913028 w 2747325"/>
                <a:gd name="connsiteY1014" fmla="*/ 1419721 h 3676568"/>
                <a:gd name="connsiteX1015" fmla="*/ 1897069 w 2747325"/>
                <a:gd name="connsiteY1015" fmla="*/ 1393864 h 3676568"/>
                <a:gd name="connsiteX1016" fmla="*/ 1862727 w 2747325"/>
                <a:gd name="connsiteY1016" fmla="*/ 1385178 h 3676568"/>
                <a:gd name="connsiteX1017" fmla="*/ 1744754 w 2747325"/>
                <a:gd name="connsiteY1017" fmla="*/ 1390430 h 3676568"/>
                <a:gd name="connsiteX1018" fmla="*/ 1723139 w 2747325"/>
                <a:gd name="connsiteY1018" fmla="*/ 1395480 h 3676568"/>
                <a:gd name="connsiteX1019" fmla="*/ 1722533 w 2747325"/>
                <a:gd name="connsiteY1019" fmla="*/ 1392652 h 3676568"/>
                <a:gd name="connsiteX1020" fmla="*/ 1719099 w 2747325"/>
                <a:gd name="connsiteY1020" fmla="*/ 1388208 h 3676568"/>
                <a:gd name="connsiteX1021" fmla="*/ 1719907 w 2747325"/>
                <a:gd name="connsiteY1021" fmla="*/ 1385178 h 3676568"/>
                <a:gd name="connsiteX1022" fmla="*/ 1708392 w 2747325"/>
                <a:gd name="connsiteY1022" fmla="*/ 1366593 h 3676568"/>
                <a:gd name="connsiteX1023" fmla="*/ 1742532 w 2747325"/>
                <a:gd name="connsiteY1023" fmla="*/ 1375077 h 3676568"/>
                <a:gd name="connsiteX1024" fmla="*/ 1794246 w 2747325"/>
                <a:gd name="connsiteY1024" fmla="*/ 1372653 h 3676568"/>
                <a:gd name="connsiteX1025" fmla="*/ 1798893 w 2747325"/>
                <a:gd name="connsiteY1025" fmla="*/ 1374875 h 3676568"/>
                <a:gd name="connsiteX1026" fmla="*/ 1805559 w 2747325"/>
                <a:gd name="connsiteY1026" fmla="*/ 1372047 h 3676568"/>
                <a:gd name="connsiteX1027" fmla="*/ 1860707 w 2747325"/>
                <a:gd name="connsiteY1027" fmla="*/ 1369623 h 3676568"/>
                <a:gd name="connsiteX1028" fmla="*/ 1891817 w 2747325"/>
                <a:gd name="connsiteY1028" fmla="*/ 1359320 h 3676568"/>
                <a:gd name="connsiteX1029" fmla="*/ 1900907 w 2747325"/>
                <a:gd name="connsiteY1029" fmla="*/ 1363361 h 3676568"/>
                <a:gd name="connsiteX1030" fmla="*/ 1904947 w 2747325"/>
                <a:gd name="connsiteY1030" fmla="*/ 1357300 h 3676568"/>
                <a:gd name="connsiteX1031" fmla="*/ 1900099 w 2747325"/>
                <a:gd name="connsiteY1031" fmla="*/ 1351846 h 3676568"/>
                <a:gd name="connsiteX1032" fmla="*/ 1903937 w 2747325"/>
                <a:gd name="connsiteY1032" fmla="*/ 1347200 h 3676568"/>
                <a:gd name="connsiteX1033" fmla="*/ 1908382 w 2747325"/>
                <a:gd name="connsiteY1033" fmla="*/ 1330635 h 3676568"/>
                <a:gd name="connsiteX1034" fmla="*/ 1908382 w 2747325"/>
                <a:gd name="connsiteY1034" fmla="*/ 1328009 h 3676568"/>
                <a:gd name="connsiteX1035" fmla="*/ 1918482 w 2747325"/>
                <a:gd name="connsiteY1035" fmla="*/ 1331847 h 3676568"/>
                <a:gd name="connsiteX1036" fmla="*/ 1921310 w 2747325"/>
                <a:gd name="connsiteY1036" fmla="*/ 1330837 h 3676568"/>
                <a:gd name="connsiteX1037" fmla="*/ 1936259 w 2747325"/>
                <a:gd name="connsiteY1037" fmla="*/ 1350432 h 3676568"/>
                <a:gd name="connsiteX1038" fmla="*/ 1970600 w 2747325"/>
                <a:gd name="connsiteY1038" fmla="*/ 1359118 h 3676568"/>
                <a:gd name="connsiteX1039" fmla="*/ 2087766 w 2747325"/>
                <a:gd name="connsiteY1039" fmla="*/ 1353866 h 3676568"/>
                <a:gd name="connsiteX1040" fmla="*/ 2130592 w 2747325"/>
                <a:gd name="connsiteY1040" fmla="*/ 1331645 h 3676568"/>
                <a:gd name="connsiteX1041" fmla="*/ 2134834 w 2747325"/>
                <a:gd name="connsiteY1041" fmla="*/ 1315080 h 3676568"/>
                <a:gd name="connsiteX1042" fmla="*/ 2130996 w 2747325"/>
                <a:gd name="connsiteY1042" fmla="*/ 1225590 h 3676568"/>
                <a:gd name="connsiteX1043" fmla="*/ 2115037 w 2747325"/>
                <a:gd name="connsiteY1043" fmla="*/ 1199935 h 3676568"/>
                <a:gd name="connsiteX1044" fmla="*/ 2080897 w 2747325"/>
                <a:gd name="connsiteY1044" fmla="*/ 1191249 h 3676568"/>
                <a:gd name="connsiteX1045" fmla="*/ 1964338 w 2747325"/>
                <a:gd name="connsiteY1045" fmla="*/ 1196097 h 3676568"/>
                <a:gd name="connsiteX1046" fmla="*/ 1953632 w 2747325"/>
                <a:gd name="connsiteY1046" fmla="*/ 1197713 h 3676568"/>
                <a:gd name="connsiteX1047" fmla="*/ 1958884 w 2747325"/>
                <a:gd name="connsiteY1047" fmla="*/ 1185996 h 3676568"/>
                <a:gd name="connsiteX1048" fmla="*/ 1965954 w 2747325"/>
                <a:gd name="connsiteY1048" fmla="*/ 1189431 h 3676568"/>
                <a:gd name="connsiteX1049" fmla="*/ 1971206 w 2747325"/>
                <a:gd name="connsiteY1049" fmla="*/ 1180340 h 3676568"/>
                <a:gd name="connsiteX1050" fmla="*/ 2078069 w 2747325"/>
                <a:gd name="connsiteY1050" fmla="*/ 1175896 h 3676568"/>
                <a:gd name="connsiteX1051" fmla="*/ 2120693 w 2747325"/>
                <a:gd name="connsiteY1051" fmla="*/ 1153877 h 3676568"/>
                <a:gd name="connsiteX1052" fmla="*/ 2124936 w 2747325"/>
                <a:gd name="connsiteY1052" fmla="*/ 1137514 h 3676568"/>
                <a:gd name="connsiteX1053" fmla="*/ 2121299 w 2747325"/>
                <a:gd name="connsiteY1053" fmla="*/ 1048630 h 3676568"/>
                <a:gd name="connsiteX1054" fmla="*/ 2071605 w 2747325"/>
                <a:gd name="connsiteY1054" fmla="*/ 1014491 h 3676568"/>
                <a:gd name="connsiteX1055" fmla="*/ 1971004 w 2747325"/>
                <a:gd name="connsiteY1055" fmla="*/ 1018531 h 3676568"/>
                <a:gd name="connsiteX1056" fmla="*/ 1969590 w 2747325"/>
                <a:gd name="connsiteY1056" fmla="*/ 1010450 h 3676568"/>
                <a:gd name="connsiteX1057" fmla="*/ 1969388 w 2747325"/>
                <a:gd name="connsiteY1057" fmla="*/ 1007420 h 3676568"/>
                <a:gd name="connsiteX1058" fmla="*/ 1968378 w 2747325"/>
                <a:gd name="connsiteY1058" fmla="*/ 1005804 h 3676568"/>
                <a:gd name="connsiteX1059" fmla="*/ 1967772 w 2747325"/>
                <a:gd name="connsiteY1059" fmla="*/ 1003582 h 3676568"/>
                <a:gd name="connsiteX1060" fmla="*/ 2069181 w 2747325"/>
                <a:gd name="connsiteY1060" fmla="*/ 999542 h 3676568"/>
                <a:gd name="connsiteX1061" fmla="*/ 2111603 w 2747325"/>
                <a:gd name="connsiteY1061" fmla="*/ 977927 h 3676568"/>
                <a:gd name="connsiteX1062" fmla="*/ 2115845 w 2747325"/>
                <a:gd name="connsiteY1062" fmla="*/ 961766 h 3676568"/>
                <a:gd name="connsiteX1063" fmla="*/ 2115037 w 2747325"/>
                <a:gd name="connsiteY1063" fmla="*/ 943585 h 3676568"/>
                <a:gd name="connsiteX1064" fmla="*/ 2171600 w 2747325"/>
                <a:gd name="connsiteY1064" fmla="*/ 1006814 h 3676568"/>
                <a:gd name="connsiteX1065" fmla="*/ 2229980 w 2747325"/>
                <a:gd name="connsiteY1065" fmla="*/ 1072669 h 3676568"/>
                <a:gd name="connsiteX1066" fmla="*/ 2230586 w 2747325"/>
                <a:gd name="connsiteY1066" fmla="*/ 1086002 h 3676568"/>
                <a:gd name="connsiteX1067" fmla="*/ 2243717 w 2747325"/>
                <a:gd name="connsiteY1067" fmla="*/ 1380733 h 3676568"/>
                <a:gd name="connsiteX1068" fmla="*/ 2252605 w 2747325"/>
                <a:gd name="connsiteY1068" fmla="*/ 1577086 h 3676568"/>
                <a:gd name="connsiteX1069" fmla="*/ 2148773 w 2747325"/>
                <a:gd name="connsiteY1069" fmla="*/ 1479314 h 3676568"/>
                <a:gd name="connsiteX1070" fmla="*/ 2143924 w 2747325"/>
                <a:gd name="connsiteY1070" fmla="*/ 1478506 h 3676568"/>
                <a:gd name="connsiteX1071" fmla="*/ 2140692 w 2747325"/>
                <a:gd name="connsiteY1071" fmla="*/ 1402954 h 3676568"/>
                <a:gd name="connsiteX1072" fmla="*/ 2124734 w 2747325"/>
                <a:gd name="connsiteY1072" fmla="*/ 1377097 h 3676568"/>
                <a:gd name="connsiteX1073" fmla="*/ 2090594 w 2747325"/>
                <a:gd name="connsiteY1073" fmla="*/ 1368411 h 3676568"/>
                <a:gd name="connsiteX1074" fmla="*/ 1973429 w 2747325"/>
                <a:gd name="connsiteY1074" fmla="*/ 1373663 h 3676568"/>
                <a:gd name="connsiteX1075" fmla="*/ 1930401 w 2747325"/>
                <a:gd name="connsiteY1075" fmla="*/ 1396086 h 3676568"/>
                <a:gd name="connsiteX1076" fmla="*/ 1925956 w 2747325"/>
                <a:gd name="connsiteY1076" fmla="*/ 1412651 h 3676568"/>
                <a:gd name="connsiteX1077" fmla="*/ 1929391 w 2747325"/>
                <a:gd name="connsiteY1077" fmla="*/ 1503353 h 3676568"/>
                <a:gd name="connsiteX1078" fmla="*/ 1979893 w 2747325"/>
                <a:gd name="connsiteY1078" fmla="*/ 1538099 h 3676568"/>
                <a:gd name="connsiteX1079" fmla="*/ 2097462 w 2747325"/>
                <a:gd name="connsiteY1079" fmla="*/ 1532442 h 3676568"/>
                <a:gd name="connsiteX1080" fmla="*/ 2140490 w 2747325"/>
                <a:gd name="connsiteY1080" fmla="*/ 1509817 h 3676568"/>
                <a:gd name="connsiteX1081" fmla="*/ 2144733 w 2747325"/>
                <a:gd name="connsiteY1081" fmla="*/ 1493253 h 3676568"/>
                <a:gd name="connsiteX1082" fmla="*/ 2144530 w 2747325"/>
                <a:gd name="connsiteY1082" fmla="*/ 1488606 h 3676568"/>
                <a:gd name="connsiteX1083" fmla="*/ 2247353 w 2747325"/>
                <a:gd name="connsiteY1083" fmla="*/ 1586783 h 3676568"/>
                <a:gd name="connsiteX1084" fmla="*/ 2253009 w 2747325"/>
                <a:gd name="connsiteY1084" fmla="*/ 1586177 h 3676568"/>
                <a:gd name="connsiteX1085" fmla="*/ 2270382 w 2747325"/>
                <a:gd name="connsiteY1085" fmla="*/ 1973833 h 3676568"/>
                <a:gd name="connsiteX1086" fmla="*/ 2271796 w 2747325"/>
                <a:gd name="connsiteY1086" fmla="*/ 2007164 h 3676568"/>
                <a:gd name="connsiteX1087" fmla="*/ 2271392 w 2747325"/>
                <a:gd name="connsiteY1087" fmla="*/ 2005144 h 3676568"/>
                <a:gd name="connsiteX1088" fmla="*/ 2230384 w 2747325"/>
                <a:gd name="connsiteY1088" fmla="*/ 1964742 h 3676568"/>
                <a:gd name="connsiteX1089" fmla="*/ 2180084 w 2747325"/>
                <a:gd name="connsiteY1089" fmla="*/ 1922320 h 3676568"/>
                <a:gd name="connsiteX1090" fmla="*/ 2171196 w 2747325"/>
                <a:gd name="connsiteY1090" fmla="*/ 1931007 h 3676568"/>
                <a:gd name="connsiteX1091" fmla="*/ 2219072 w 2747325"/>
                <a:gd name="connsiteY1091" fmla="*/ 1975853 h 3676568"/>
                <a:gd name="connsiteX1092" fmla="*/ 2264120 w 2747325"/>
                <a:gd name="connsiteY1092" fmla="*/ 2012214 h 3676568"/>
                <a:gd name="connsiteX1093" fmla="*/ 2271796 w 2747325"/>
                <a:gd name="connsiteY1093" fmla="*/ 2008578 h 3676568"/>
                <a:gd name="connsiteX1094" fmla="*/ 2283311 w 2747325"/>
                <a:gd name="connsiteY1094" fmla="*/ 2218466 h 3676568"/>
                <a:gd name="connsiteX1095" fmla="*/ 2283109 w 2747325"/>
                <a:gd name="connsiteY1095" fmla="*/ 2218264 h 3676568"/>
                <a:gd name="connsiteX1096" fmla="*/ 2276645 w 2747325"/>
                <a:gd name="connsiteY1096" fmla="*/ 2224728 h 3676568"/>
                <a:gd name="connsiteX1097" fmla="*/ 2284321 w 2747325"/>
                <a:gd name="connsiteY1097" fmla="*/ 2231596 h 3676568"/>
                <a:gd name="connsiteX1098" fmla="*/ 2290179 w 2747325"/>
                <a:gd name="connsiteY1098" fmla="*/ 2289371 h 3676568"/>
                <a:gd name="connsiteX1099" fmla="*/ 2286341 w 2747325"/>
                <a:gd name="connsiteY1099" fmla="*/ 2292603 h 3676568"/>
                <a:gd name="connsiteX1100" fmla="*/ 2286341 w 2747325"/>
                <a:gd name="connsiteY1100" fmla="*/ 2292805 h 3676568"/>
                <a:gd name="connsiteX1101" fmla="*/ 2290381 w 2747325"/>
                <a:gd name="connsiteY1101" fmla="*/ 2291391 h 3676568"/>
                <a:gd name="connsiteX1102" fmla="*/ 2293613 w 2747325"/>
                <a:gd name="connsiteY1102" fmla="*/ 2323915 h 3676568"/>
                <a:gd name="connsiteX1103" fmla="*/ 2293613 w 2747325"/>
                <a:gd name="connsiteY1103" fmla="*/ 2323915 h 3676568"/>
                <a:gd name="connsiteX1104" fmla="*/ 2294219 w 2747325"/>
                <a:gd name="connsiteY1104" fmla="*/ 2289977 h 3676568"/>
                <a:gd name="connsiteX1105" fmla="*/ 2307148 w 2747325"/>
                <a:gd name="connsiteY1105" fmla="*/ 2286745 h 3676568"/>
                <a:gd name="connsiteX1106" fmla="*/ 2308158 w 2747325"/>
                <a:gd name="connsiteY1106" fmla="*/ 2289573 h 3676568"/>
                <a:gd name="connsiteX1107" fmla="*/ 2325733 w 2747325"/>
                <a:gd name="connsiteY1107" fmla="*/ 2308562 h 3676568"/>
                <a:gd name="connsiteX1108" fmla="*/ 2321087 w 2747325"/>
                <a:gd name="connsiteY1108" fmla="*/ 2315834 h 3676568"/>
                <a:gd name="connsiteX1109" fmla="*/ 2420475 w 2747325"/>
                <a:gd name="connsiteY1109" fmla="*/ 2423707 h 3676568"/>
                <a:gd name="connsiteX1110" fmla="*/ 2425727 w 2747325"/>
                <a:gd name="connsiteY1110" fmla="*/ 2423707 h 3676568"/>
                <a:gd name="connsiteX1111" fmla="*/ 2425929 w 2747325"/>
                <a:gd name="connsiteY1111" fmla="*/ 2445928 h 3676568"/>
                <a:gd name="connsiteX1112" fmla="*/ 1284779 w 2747325"/>
                <a:gd name="connsiteY1112" fmla="*/ 2447544 h 3676568"/>
                <a:gd name="connsiteX1113" fmla="*/ 1281749 w 2747325"/>
                <a:gd name="connsiteY1113" fmla="*/ 2443504 h 3676568"/>
                <a:gd name="connsiteX1114" fmla="*/ 1331443 w 2747325"/>
                <a:gd name="connsiteY1114" fmla="*/ 2421687 h 3676568"/>
                <a:gd name="connsiteX1115" fmla="*/ 1352452 w 2747325"/>
                <a:gd name="connsiteY1115" fmla="*/ 2409971 h 3676568"/>
                <a:gd name="connsiteX1116" fmla="*/ 1363967 w 2747325"/>
                <a:gd name="connsiteY1116" fmla="*/ 2416637 h 3676568"/>
                <a:gd name="connsiteX1117" fmla="*/ 1370633 w 2747325"/>
                <a:gd name="connsiteY1117" fmla="*/ 2410981 h 3676568"/>
                <a:gd name="connsiteX1118" fmla="*/ 1364977 w 2747325"/>
                <a:gd name="connsiteY1118" fmla="*/ 2402294 h 3676568"/>
                <a:gd name="connsiteX1119" fmla="*/ 1370633 w 2747325"/>
                <a:gd name="connsiteY1119" fmla="*/ 2398456 h 3676568"/>
                <a:gd name="connsiteX1120" fmla="*/ 1383966 w 2747325"/>
                <a:gd name="connsiteY1120" fmla="*/ 2405526 h 3676568"/>
                <a:gd name="connsiteX1121" fmla="*/ 1391238 w 2747325"/>
                <a:gd name="connsiteY1121" fmla="*/ 2399264 h 3676568"/>
                <a:gd name="connsiteX1122" fmla="*/ 1384572 w 2747325"/>
                <a:gd name="connsiteY1122" fmla="*/ 2388962 h 3676568"/>
                <a:gd name="connsiteX1123" fmla="*/ 1384976 w 2747325"/>
                <a:gd name="connsiteY1123" fmla="*/ 2388760 h 3676568"/>
                <a:gd name="connsiteX1124" fmla="*/ 1394470 w 2747325"/>
                <a:gd name="connsiteY1124" fmla="*/ 2388154 h 3676568"/>
                <a:gd name="connsiteX1125" fmla="*/ 1410631 w 2747325"/>
                <a:gd name="connsiteY1125" fmla="*/ 2398456 h 3676568"/>
                <a:gd name="connsiteX1126" fmla="*/ 1419519 w 2747325"/>
                <a:gd name="connsiteY1126" fmla="*/ 2429767 h 3676568"/>
                <a:gd name="connsiteX1127" fmla="*/ 1424165 w 2747325"/>
                <a:gd name="connsiteY1127" fmla="*/ 2638443 h 3676568"/>
                <a:gd name="connsiteX1128" fmla="*/ 1416489 w 2747325"/>
                <a:gd name="connsiteY1128" fmla="*/ 2671573 h 3676568"/>
                <a:gd name="connsiteX1129" fmla="*/ 1400934 w 2747325"/>
                <a:gd name="connsiteY1129" fmla="*/ 2683693 h 3676568"/>
                <a:gd name="connsiteX1130" fmla="*/ 1276699 w 2747325"/>
                <a:gd name="connsiteY1130" fmla="*/ 2691774 h 3676568"/>
                <a:gd name="connsiteX1131" fmla="*/ 1251447 w 2747325"/>
                <a:gd name="connsiteY1131" fmla="*/ 2649554 h 3676568"/>
                <a:gd name="connsiteX1132" fmla="*/ 1249427 w 2747325"/>
                <a:gd name="connsiteY1132" fmla="*/ 2527742 h 3676568"/>
                <a:gd name="connsiteX1133" fmla="*/ 1233469 w 2747325"/>
                <a:gd name="connsiteY1133" fmla="*/ 2550973 h 3676568"/>
                <a:gd name="connsiteX1134" fmla="*/ 1227610 w 2747325"/>
                <a:gd name="connsiteY1134" fmla="*/ 2540873 h 3676568"/>
                <a:gd name="connsiteX1135" fmla="*/ 1269224 w 2747325"/>
                <a:gd name="connsiteY1135" fmla="*/ 2490774 h 3676568"/>
                <a:gd name="connsiteX1136" fmla="*/ 1284779 w 2747325"/>
                <a:gd name="connsiteY1136" fmla="*/ 2447544 h 3676568"/>
                <a:gd name="connsiteX1137" fmla="*/ 1506181 w 2747325"/>
                <a:gd name="connsiteY1137" fmla="*/ 2275837 h 3676568"/>
                <a:gd name="connsiteX1138" fmla="*/ 1518908 w 2747325"/>
                <a:gd name="connsiteY1138" fmla="*/ 2262706 h 3676568"/>
                <a:gd name="connsiteX1139" fmla="*/ 1657486 w 2747325"/>
                <a:gd name="connsiteY1139" fmla="*/ 2160893 h 3676568"/>
                <a:gd name="connsiteX1140" fmla="*/ 1673041 w 2747325"/>
                <a:gd name="connsiteY1140" fmla="*/ 2174832 h 3676568"/>
                <a:gd name="connsiteX1141" fmla="*/ 1675869 w 2747325"/>
                <a:gd name="connsiteY1141" fmla="*/ 2269978 h 3676568"/>
                <a:gd name="connsiteX1142" fmla="*/ 1674051 w 2747325"/>
                <a:gd name="connsiteY1142" fmla="*/ 2276443 h 3676568"/>
                <a:gd name="connsiteX1143" fmla="*/ 1652436 w 2747325"/>
                <a:gd name="connsiteY1143" fmla="*/ 2287553 h 3676568"/>
                <a:gd name="connsiteX1144" fmla="*/ 1530624 w 2747325"/>
                <a:gd name="connsiteY1144" fmla="*/ 2294825 h 3676568"/>
                <a:gd name="connsiteX1145" fmla="*/ 1506181 w 2747325"/>
                <a:gd name="connsiteY1145" fmla="*/ 2280079 h 3676568"/>
                <a:gd name="connsiteX1146" fmla="*/ 1506181 w 2747325"/>
                <a:gd name="connsiteY1146" fmla="*/ 2275837 h 3676568"/>
                <a:gd name="connsiteX1147" fmla="*/ 1766167 w 2747325"/>
                <a:gd name="connsiteY1147" fmla="*/ 2166549 h 3676568"/>
                <a:gd name="connsiteX1148" fmla="*/ 1767783 w 2747325"/>
                <a:gd name="connsiteY1148" fmla="*/ 2160287 h 3676568"/>
                <a:gd name="connsiteX1149" fmla="*/ 1789196 w 2747325"/>
                <a:gd name="connsiteY1149" fmla="*/ 2149379 h 3676568"/>
                <a:gd name="connsiteX1150" fmla="*/ 1909594 w 2747325"/>
                <a:gd name="connsiteY1150" fmla="*/ 2142510 h 3676568"/>
                <a:gd name="connsiteX1151" fmla="*/ 1927168 w 2747325"/>
                <a:gd name="connsiteY1151" fmla="*/ 2146753 h 3676568"/>
                <a:gd name="connsiteX1152" fmla="*/ 1933835 w 2747325"/>
                <a:gd name="connsiteY1152" fmla="*/ 2157055 h 3676568"/>
                <a:gd name="connsiteX1153" fmla="*/ 1937269 w 2747325"/>
                <a:gd name="connsiteY1153" fmla="*/ 2251797 h 3676568"/>
                <a:gd name="connsiteX1154" fmla="*/ 1935653 w 2747325"/>
                <a:gd name="connsiteY1154" fmla="*/ 2258060 h 3676568"/>
                <a:gd name="connsiteX1155" fmla="*/ 1914240 w 2747325"/>
                <a:gd name="connsiteY1155" fmla="*/ 2269170 h 3676568"/>
                <a:gd name="connsiteX1156" fmla="*/ 1793438 w 2747325"/>
                <a:gd name="connsiteY1156" fmla="*/ 2276240 h 3676568"/>
                <a:gd name="connsiteX1157" fmla="*/ 1769197 w 2747325"/>
                <a:gd name="connsiteY1157" fmla="*/ 2261494 h 3676568"/>
                <a:gd name="connsiteX1158" fmla="*/ 1766167 w 2747325"/>
                <a:gd name="connsiteY1158" fmla="*/ 2166549 h 3676568"/>
                <a:gd name="connsiteX1159" fmla="*/ 1813841 w 2747325"/>
                <a:gd name="connsiteY1159" fmla="*/ 2083524 h 3676568"/>
                <a:gd name="connsiteX1160" fmla="*/ 1909392 w 2747325"/>
                <a:gd name="connsiteY1160" fmla="*/ 2012820 h 3676568"/>
                <a:gd name="connsiteX1161" fmla="*/ 1914846 w 2747325"/>
                <a:gd name="connsiteY1161" fmla="*/ 2008578 h 3676568"/>
                <a:gd name="connsiteX1162" fmla="*/ 1916866 w 2747325"/>
                <a:gd name="connsiteY1162" fmla="*/ 2061908 h 3676568"/>
                <a:gd name="connsiteX1163" fmla="*/ 1915250 w 2747325"/>
                <a:gd name="connsiteY1163" fmla="*/ 2068171 h 3676568"/>
                <a:gd name="connsiteX1164" fmla="*/ 1894039 w 2747325"/>
                <a:gd name="connsiteY1164" fmla="*/ 2079079 h 3676568"/>
                <a:gd name="connsiteX1165" fmla="*/ 1813841 w 2747325"/>
                <a:gd name="connsiteY1165" fmla="*/ 2083524 h 3676568"/>
                <a:gd name="connsiteX1166" fmla="*/ 1891817 w 2747325"/>
                <a:gd name="connsiteY1166" fmla="*/ 1872424 h 3676568"/>
                <a:gd name="connsiteX1167" fmla="*/ 1871010 w 2747325"/>
                <a:gd name="connsiteY1167" fmla="*/ 1856869 h 3676568"/>
                <a:gd name="connsiteX1168" fmla="*/ 1881110 w 2747325"/>
                <a:gd name="connsiteY1168" fmla="*/ 1849395 h 3676568"/>
                <a:gd name="connsiteX1169" fmla="*/ 1903735 w 2747325"/>
                <a:gd name="connsiteY1169" fmla="*/ 1870202 h 3676568"/>
                <a:gd name="connsiteX1170" fmla="*/ 1907978 w 2747325"/>
                <a:gd name="connsiteY1170" fmla="*/ 1874242 h 3676568"/>
                <a:gd name="connsiteX1171" fmla="*/ 1907978 w 2747325"/>
                <a:gd name="connsiteY1171" fmla="*/ 1876262 h 3676568"/>
                <a:gd name="connsiteX1172" fmla="*/ 1906361 w 2747325"/>
                <a:gd name="connsiteY1172" fmla="*/ 1882524 h 3676568"/>
                <a:gd name="connsiteX1173" fmla="*/ 1905957 w 2747325"/>
                <a:gd name="connsiteY1173" fmla="*/ 1883130 h 3676568"/>
                <a:gd name="connsiteX1174" fmla="*/ 1891817 w 2747325"/>
                <a:gd name="connsiteY1174" fmla="*/ 1872424 h 3676568"/>
                <a:gd name="connsiteX1175" fmla="*/ 1893433 w 2747325"/>
                <a:gd name="connsiteY1175" fmla="*/ 1891817 h 3676568"/>
                <a:gd name="connsiteX1176" fmla="*/ 1888787 w 2747325"/>
                <a:gd name="connsiteY1176" fmla="*/ 1892827 h 3676568"/>
                <a:gd name="connsiteX1177" fmla="*/ 1850405 w 2747325"/>
                <a:gd name="connsiteY1177" fmla="*/ 1870000 h 3676568"/>
                <a:gd name="connsiteX1178" fmla="*/ 1860909 w 2747325"/>
                <a:gd name="connsiteY1178" fmla="*/ 1863536 h 3676568"/>
                <a:gd name="connsiteX1179" fmla="*/ 1882928 w 2747325"/>
                <a:gd name="connsiteY1179" fmla="*/ 1882726 h 3676568"/>
                <a:gd name="connsiteX1180" fmla="*/ 1893433 w 2747325"/>
                <a:gd name="connsiteY1180" fmla="*/ 1891817 h 3676568"/>
                <a:gd name="connsiteX1181" fmla="*/ 1890201 w 2747325"/>
                <a:gd name="connsiteY1181" fmla="*/ 1842527 h 3676568"/>
                <a:gd name="connsiteX1182" fmla="*/ 1901513 w 2747325"/>
                <a:gd name="connsiteY1182" fmla="*/ 1832426 h 3676568"/>
                <a:gd name="connsiteX1183" fmla="*/ 1906564 w 2747325"/>
                <a:gd name="connsiteY1183" fmla="*/ 1836668 h 3676568"/>
                <a:gd name="connsiteX1184" fmla="*/ 1907170 w 2747325"/>
                <a:gd name="connsiteY1184" fmla="*/ 1855657 h 3676568"/>
                <a:gd name="connsiteX1185" fmla="*/ 1890201 w 2747325"/>
                <a:gd name="connsiteY1185" fmla="*/ 1842527 h 3676568"/>
                <a:gd name="connsiteX1186" fmla="*/ 1931815 w 2747325"/>
                <a:gd name="connsiteY1186" fmla="*/ 1803135 h 3676568"/>
                <a:gd name="connsiteX1187" fmla="*/ 1931613 w 2747325"/>
                <a:gd name="connsiteY1187" fmla="*/ 1798286 h 3676568"/>
                <a:gd name="connsiteX1188" fmla="*/ 1932219 w 2747325"/>
                <a:gd name="connsiteY1188" fmla="*/ 1795660 h 3676568"/>
                <a:gd name="connsiteX1189" fmla="*/ 1943127 w 2747325"/>
                <a:gd name="connsiteY1189" fmla="*/ 1784752 h 3676568"/>
                <a:gd name="connsiteX1190" fmla="*/ 1943935 w 2747325"/>
                <a:gd name="connsiteY1190" fmla="*/ 1804751 h 3676568"/>
                <a:gd name="connsiteX1191" fmla="*/ 1931815 w 2747325"/>
                <a:gd name="connsiteY1191" fmla="*/ 1803135 h 3676568"/>
                <a:gd name="connsiteX1192" fmla="*/ 1968984 w 2747325"/>
                <a:gd name="connsiteY1192" fmla="*/ 1774651 h 3676568"/>
                <a:gd name="connsiteX1193" fmla="*/ 1970600 w 2747325"/>
                <a:gd name="connsiteY1193" fmla="*/ 1768389 h 3676568"/>
                <a:gd name="connsiteX1194" fmla="*/ 1991609 w 2747325"/>
                <a:gd name="connsiteY1194" fmla="*/ 1757885 h 3676568"/>
                <a:gd name="connsiteX1195" fmla="*/ 2109987 w 2747325"/>
                <a:gd name="connsiteY1195" fmla="*/ 1751824 h 3676568"/>
                <a:gd name="connsiteX1196" fmla="*/ 2127158 w 2747325"/>
                <a:gd name="connsiteY1196" fmla="*/ 1756067 h 3676568"/>
                <a:gd name="connsiteX1197" fmla="*/ 2133824 w 2747325"/>
                <a:gd name="connsiteY1197" fmla="*/ 1766167 h 3676568"/>
                <a:gd name="connsiteX1198" fmla="*/ 2137864 w 2747325"/>
                <a:gd name="connsiteY1198" fmla="*/ 1858485 h 3676568"/>
                <a:gd name="connsiteX1199" fmla="*/ 2136248 w 2747325"/>
                <a:gd name="connsiteY1199" fmla="*/ 1864748 h 3676568"/>
                <a:gd name="connsiteX1200" fmla="*/ 2115239 w 2747325"/>
                <a:gd name="connsiteY1200" fmla="*/ 1875454 h 3676568"/>
                <a:gd name="connsiteX1201" fmla="*/ 1996458 w 2747325"/>
                <a:gd name="connsiteY1201" fmla="*/ 1881716 h 3676568"/>
                <a:gd name="connsiteX1202" fmla="*/ 1972418 w 2747325"/>
                <a:gd name="connsiteY1202" fmla="*/ 1867374 h 3676568"/>
                <a:gd name="connsiteX1203" fmla="*/ 1968984 w 2747325"/>
                <a:gd name="connsiteY1203" fmla="*/ 1774651 h 3676568"/>
                <a:gd name="connsiteX1204" fmla="*/ 1437902 w 2747325"/>
                <a:gd name="connsiteY1204" fmla="*/ 1507191 h 3676568"/>
                <a:gd name="connsiteX1205" fmla="*/ 1453255 w 2747325"/>
                <a:gd name="connsiteY1205" fmla="*/ 1518706 h 3676568"/>
                <a:gd name="connsiteX1206" fmla="*/ 1453659 w 2747325"/>
                <a:gd name="connsiteY1206" fmla="*/ 1537291 h 3676568"/>
                <a:gd name="connsiteX1207" fmla="*/ 1454669 w 2747325"/>
                <a:gd name="connsiteY1207" fmla="*/ 1543149 h 3676568"/>
                <a:gd name="connsiteX1208" fmla="*/ 1430832 w 2747325"/>
                <a:gd name="connsiteY1208" fmla="*/ 1526180 h 3676568"/>
                <a:gd name="connsiteX1209" fmla="*/ 1408005 w 2747325"/>
                <a:gd name="connsiteY1209" fmla="*/ 1510221 h 3676568"/>
                <a:gd name="connsiteX1210" fmla="*/ 1407399 w 2747325"/>
                <a:gd name="connsiteY1210" fmla="*/ 1484162 h 3676568"/>
                <a:gd name="connsiteX1211" fmla="*/ 1437902 w 2747325"/>
                <a:gd name="connsiteY1211" fmla="*/ 1507191 h 3676568"/>
                <a:gd name="connsiteX1212" fmla="*/ 1407197 w 2747325"/>
                <a:gd name="connsiteY1212" fmla="*/ 1473456 h 3676568"/>
                <a:gd name="connsiteX1213" fmla="*/ 1406187 w 2747325"/>
                <a:gd name="connsiteY1213" fmla="*/ 1427196 h 3676568"/>
                <a:gd name="connsiteX1214" fmla="*/ 1423357 w 2747325"/>
                <a:gd name="connsiteY1214" fmla="*/ 1444770 h 3676568"/>
                <a:gd name="connsiteX1215" fmla="*/ 1448204 w 2747325"/>
                <a:gd name="connsiteY1215" fmla="*/ 1464769 h 3676568"/>
                <a:gd name="connsiteX1216" fmla="*/ 1452043 w 2747325"/>
                <a:gd name="connsiteY1216" fmla="*/ 1464567 h 3676568"/>
                <a:gd name="connsiteX1217" fmla="*/ 1452851 w 2747325"/>
                <a:gd name="connsiteY1217" fmla="*/ 1502949 h 3676568"/>
                <a:gd name="connsiteX1218" fmla="*/ 1445174 w 2747325"/>
                <a:gd name="connsiteY1218" fmla="*/ 1498101 h 3676568"/>
                <a:gd name="connsiteX1219" fmla="*/ 1407803 w 2747325"/>
                <a:gd name="connsiteY1219" fmla="*/ 1473658 h 3676568"/>
                <a:gd name="connsiteX1220" fmla="*/ 1407197 w 2747325"/>
                <a:gd name="connsiteY1220" fmla="*/ 1473456 h 3676568"/>
                <a:gd name="connsiteX1221" fmla="*/ 1451639 w 2747325"/>
                <a:gd name="connsiteY1221" fmla="*/ 1445578 h 3676568"/>
                <a:gd name="connsiteX1222" fmla="*/ 1451841 w 2747325"/>
                <a:gd name="connsiteY1222" fmla="*/ 1456285 h 3676568"/>
                <a:gd name="connsiteX1223" fmla="*/ 1431640 w 2747325"/>
                <a:gd name="connsiteY1223" fmla="*/ 1437094 h 3676568"/>
                <a:gd name="connsiteX1224" fmla="*/ 1405984 w 2747325"/>
                <a:gd name="connsiteY1224" fmla="*/ 1417095 h 3676568"/>
                <a:gd name="connsiteX1225" fmla="*/ 1405177 w 2747325"/>
                <a:gd name="connsiteY1225" fmla="*/ 1382753 h 3676568"/>
                <a:gd name="connsiteX1226" fmla="*/ 1405984 w 2747325"/>
                <a:gd name="connsiteY1226" fmla="*/ 1384370 h 3676568"/>
                <a:gd name="connsiteX1227" fmla="*/ 1436488 w 2747325"/>
                <a:gd name="connsiteY1227" fmla="*/ 1404974 h 3676568"/>
                <a:gd name="connsiteX1228" fmla="*/ 1440528 w 2747325"/>
                <a:gd name="connsiteY1228" fmla="*/ 1400126 h 3676568"/>
                <a:gd name="connsiteX1229" fmla="*/ 1412449 w 2747325"/>
                <a:gd name="connsiteY1229" fmla="*/ 1378511 h 3676568"/>
                <a:gd name="connsiteX1230" fmla="*/ 1405177 w 2747325"/>
                <a:gd name="connsiteY1230" fmla="*/ 1380531 h 3676568"/>
                <a:gd name="connsiteX1231" fmla="*/ 1404368 w 2747325"/>
                <a:gd name="connsiteY1231" fmla="*/ 1342150 h 3676568"/>
                <a:gd name="connsiteX1232" fmla="*/ 1404368 w 2747325"/>
                <a:gd name="connsiteY1232" fmla="*/ 1341342 h 3676568"/>
                <a:gd name="connsiteX1233" fmla="*/ 1402954 w 2747325"/>
                <a:gd name="connsiteY1233" fmla="*/ 1276497 h 3676568"/>
                <a:gd name="connsiteX1234" fmla="*/ 1446386 w 2747325"/>
                <a:gd name="connsiteY1234" fmla="*/ 1298314 h 3676568"/>
                <a:gd name="connsiteX1235" fmla="*/ 1447801 w 2747325"/>
                <a:gd name="connsiteY1235" fmla="*/ 1355886 h 3676568"/>
                <a:gd name="connsiteX1236" fmla="*/ 1498303 w 2747325"/>
                <a:gd name="connsiteY1236" fmla="*/ 1390632 h 3676568"/>
                <a:gd name="connsiteX1237" fmla="*/ 1600317 w 2747325"/>
                <a:gd name="connsiteY1237" fmla="*/ 1385986 h 3676568"/>
                <a:gd name="connsiteX1238" fmla="*/ 1624963 w 2747325"/>
                <a:gd name="connsiteY1238" fmla="*/ 1398914 h 3676568"/>
                <a:gd name="connsiteX1239" fmla="*/ 1634659 w 2747325"/>
                <a:gd name="connsiteY1239" fmla="*/ 1401944 h 3676568"/>
                <a:gd name="connsiteX1240" fmla="*/ 1619508 w 2747325"/>
                <a:gd name="connsiteY1240" fmla="*/ 1400530 h 3676568"/>
                <a:gd name="connsiteX1241" fmla="*/ 1500525 w 2747325"/>
                <a:gd name="connsiteY1241" fmla="*/ 1405985 h 3676568"/>
                <a:gd name="connsiteX1242" fmla="*/ 1456487 w 2747325"/>
                <a:gd name="connsiteY1242" fmla="*/ 1428610 h 3676568"/>
                <a:gd name="connsiteX1243" fmla="*/ 1451639 w 2747325"/>
                <a:gd name="connsiteY1243" fmla="*/ 1445578 h 3676568"/>
                <a:gd name="connsiteX1244" fmla="*/ 1598499 w 2747325"/>
                <a:gd name="connsiteY1244" fmla="*/ 1255488 h 3676568"/>
                <a:gd name="connsiteX1245" fmla="*/ 1454669 w 2747325"/>
                <a:gd name="connsiteY1245" fmla="*/ 1233065 h 3676568"/>
                <a:gd name="connsiteX1246" fmla="*/ 1308616 w 2747325"/>
                <a:gd name="connsiteY1246" fmla="*/ 1214278 h 3676568"/>
                <a:gd name="connsiteX1247" fmla="*/ 1307202 w 2747325"/>
                <a:gd name="connsiteY1247" fmla="*/ 1226802 h 3676568"/>
                <a:gd name="connsiteX1248" fmla="*/ 1332655 w 2747325"/>
                <a:gd name="connsiteY1248" fmla="*/ 1237307 h 3676568"/>
                <a:gd name="connsiteX1249" fmla="*/ 1333059 w 2747325"/>
                <a:gd name="connsiteY1249" fmla="*/ 1238721 h 3676568"/>
                <a:gd name="connsiteX1250" fmla="*/ 1376087 w 2747325"/>
                <a:gd name="connsiteY1250" fmla="*/ 1262154 h 3676568"/>
                <a:gd name="connsiteX1251" fmla="*/ 1377097 w 2747325"/>
                <a:gd name="connsiteY1251" fmla="*/ 1305586 h 3676568"/>
                <a:gd name="connsiteX1252" fmla="*/ 1362754 w 2747325"/>
                <a:gd name="connsiteY1252" fmla="*/ 1295283 h 3676568"/>
                <a:gd name="connsiteX1253" fmla="*/ 1298314 w 2747325"/>
                <a:gd name="connsiteY1253" fmla="*/ 1239529 h 3676568"/>
                <a:gd name="connsiteX1254" fmla="*/ 1228620 w 2747325"/>
                <a:gd name="connsiteY1254" fmla="*/ 1183572 h 3676568"/>
                <a:gd name="connsiteX1255" fmla="*/ 1302152 w 2747325"/>
                <a:gd name="connsiteY1255" fmla="*/ 1215894 h 3676568"/>
                <a:gd name="connsiteX1256" fmla="*/ 1307000 w 2747325"/>
                <a:gd name="connsiteY1256" fmla="*/ 1207005 h 3676568"/>
                <a:gd name="connsiteX1257" fmla="*/ 1196097 w 2747325"/>
                <a:gd name="connsiteY1257" fmla="*/ 1135292 h 3676568"/>
                <a:gd name="connsiteX1258" fmla="*/ 1197915 w 2747325"/>
                <a:gd name="connsiteY1258" fmla="*/ 1130040 h 3676568"/>
                <a:gd name="connsiteX1259" fmla="*/ 1188825 w 2747325"/>
                <a:gd name="connsiteY1259" fmla="*/ 1122363 h 3676568"/>
                <a:gd name="connsiteX1260" fmla="*/ 1189027 w 2747325"/>
                <a:gd name="connsiteY1260" fmla="*/ 1130040 h 3676568"/>
                <a:gd name="connsiteX1261" fmla="*/ 1164179 w 2747325"/>
                <a:gd name="connsiteY1261" fmla="*/ 1111657 h 3676568"/>
                <a:gd name="connsiteX1262" fmla="*/ 1163977 w 2747325"/>
                <a:gd name="connsiteY1262" fmla="*/ 1100546 h 3676568"/>
                <a:gd name="connsiteX1263" fmla="*/ 1152463 w 2747325"/>
                <a:gd name="connsiteY1263" fmla="*/ 1095900 h 3676568"/>
                <a:gd name="connsiteX1264" fmla="*/ 1152463 w 2747325"/>
                <a:gd name="connsiteY1264" fmla="*/ 1102365 h 3676568"/>
                <a:gd name="connsiteX1265" fmla="*/ 1126202 w 2747325"/>
                <a:gd name="connsiteY1265" fmla="*/ 1081558 h 3676568"/>
                <a:gd name="connsiteX1266" fmla="*/ 972271 w 2747325"/>
                <a:gd name="connsiteY1266" fmla="*/ 976311 h 3676568"/>
                <a:gd name="connsiteX1267" fmla="*/ 922172 w 2747325"/>
                <a:gd name="connsiteY1267" fmla="*/ 922374 h 3676568"/>
                <a:gd name="connsiteX1268" fmla="*/ 878740 w 2747325"/>
                <a:gd name="connsiteY1268" fmla="*/ 875508 h 3676568"/>
                <a:gd name="connsiteX1269" fmla="*/ 878740 w 2747325"/>
                <a:gd name="connsiteY1269" fmla="*/ 872478 h 3676568"/>
                <a:gd name="connsiteX1270" fmla="*/ 873690 w 2747325"/>
                <a:gd name="connsiteY1270" fmla="*/ 868236 h 3676568"/>
                <a:gd name="connsiteX1271" fmla="*/ 865206 w 2747325"/>
                <a:gd name="connsiteY1271" fmla="*/ 849045 h 3676568"/>
                <a:gd name="connsiteX1272" fmla="*/ 878134 w 2747325"/>
                <a:gd name="connsiteY1272" fmla="*/ 867226 h 3676568"/>
                <a:gd name="connsiteX1273" fmla="*/ 919748 w 2747325"/>
                <a:gd name="connsiteY1273" fmla="*/ 917526 h 3676568"/>
                <a:gd name="connsiteX1274" fmla="*/ 925808 w 2747325"/>
                <a:gd name="connsiteY1274" fmla="*/ 912678 h 3676568"/>
                <a:gd name="connsiteX1275" fmla="*/ 923788 w 2747325"/>
                <a:gd name="connsiteY1275" fmla="*/ 908638 h 3676568"/>
                <a:gd name="connsiteX1276" fmla="*/ 932071 w 2747325"/>
                <a:gd name="connsiteY1276" fmla="*/ 916314 h 3676568"/>
                <a:gd name="connsiteX1277" fmla="*/ 937929 w 2747325"/>
                <a:gd name="connsiteY1277" fmla="*/ 911668 h 3676568"/>
                <a:gd name="connsiteX1278" fmla="*/ 904193 w 2747325"/>
                <a:gd name="connsiteY1278" fmla="*/ 858943 h 3676568"/>
                <a:gd name="connsiteX1279" fmla="*/ 865408 w 2747325"/>
                <a:gd name="connsiteY1279" fmla="*/ 794098 h 3676568"/>
                <a:gd name="connsiteX1280" fmla="*/ 895103 w 2747325"/>
                <a:gd name="connsiteY1280" fmla="*/ 749050 h 3676568"/>
                <a:gd name="connsiteX1281" fmla="*/ 899143 w 2747325"/>
                <a:gd name="connsiteY1281" fmla="*/ 742586 h 3676568"/>
                <a:gd name="connsiteX1282" fmla="*/ 935707 w 2747325"/>
                <a:gd name="connsiteY1282" fmla="*/ 810865 h 3676568"/>
                <a:gd name="connsiteX1283" fmla="*/ 978735 w 2747325"/>
                <a:gd name="connsiteY1283" fmla="*/ 881164 h 3676568"/>
                <a:gd name="connsiteX1284" fmla="*/ 986007 w 2747325"/>
                <a:gd name="connsiteY1284" fmla="*/ 878134 h 3676568"/>
                <a:gd name="connsiteX1285" fmla="*/ 949646 w 2747325"/>
                <a:gd name="connsiteY1285" fmla="*/ 805007 h 3676568"/>
                <a:gd name="connsiteX1286" fmla="*/ 906820 w 2747325"/>
                <a:gd name="connsiteY1286" fmla="*/ 730668 h 3676568"/>
                <a:gd name="connsiteX1287" fmla="*/ 920758 w 2747325"/>
                <a:gd name="connsiteY1287" fmla="*/ 709255 h 3676568"/>
                <a:gd name="connsiteX1288" fmla="*/ 984795 w 2747325"/>
                <a:gd name="connsiteY1288" fmla="*/ 811269 h 3676568"/>
                <a:gd name="connsiteX1289" fmla="*/ 990047 w 2747325"/>
                <a:gd name="connsiteY1289" fmla="*/ 808037 h 3676568"/>
                <a:gd name="connsiteX1290" fmla="*/ 926617 w 2747325"/>
                <a:gd name="connsiteY1290" fmla="*/ 699760 h 3676568"/>
                <a:gd name="connsiteX1291" fmla="*/ 948636 w 2747325"/>
                <a:gd name="connsiteY1291" fmla="*/ 662994 h 3676568"/>
                <a:gd name="connsiteX1292" fmla="*/ 1000350 w 2747325"/>
                <a:gd name="connsiteY1292" fmla="*/ 727839 h 3676568"/>
                <a:gd name="connsiteX1293" fmla="*/ 1004794 w 2747325"/>
                <a:gd name="connsiteY1293" fmla="*/ 724405 h 3676568"/>
                <a:gd name="connsiteX1294" fmla="*/ 953888 w 2747325"/>
                <a:gd name="connsiteY1294" fmla="*/ 654106 h 3676568"/>
                <a:gd name="connsiteX1295" fmla="*/ 972069 w 2747325"/>
                <a:gd name="connsiteY1295" fmla="*/ 621785 h 3676568"/>
                <a:gd name="connsiteX1296" fmla="*/ 1003582 w 2747325"/>
                <a:gd name="connsiteY1296" fmla="*/ 663196 h 3676568"/>
                <a:gd name="connsiteX1297" fmla="*/ 1033681 w 2747325"/>
                <a:gd name="connsiteY1297" fmla="*/ 697538 h 3676568"/>
                <a:gd name="connsiteX1298" fmla="*/ 1039540 w 2747325"/>
                <a:gd name="connsiteY1298" fmla="*/ 692892 h 3676568"/>
                <a:gd name="connsiteX1299" fmla="*/ 1012268 w 2747325"/>
                <a:gd name="connsiteY1299" fmla="*/ 656328 h 3676568"/>
                <a:gd name="connsiteX1300" fmla="*/ 978331 w 2747325"/>
                <a:gd name="connsiteY1300" fmla="*/ 616936 h 3676568"/>
                <a:gd name="connsiteX1301" fmla="*/ 974897 w 2747325"/>
                <a:gd name="connsiteY1301" fmla="*/ 615522 h 3676568"/>
                <a:gd name="connsiteX1302" fmla="*/ 995098 w 2747325"/>
                <a:gd name="connsiteY1302" fmla="*/ 576534 h 3676568"/>
                <a:gd name="connsiteX1303" fmla="*/ 1012874 w 2747325"/>
                <a:gd name="connsiteY1303" fmla="*/ 603200 h 3676568"/>
                <a:gd name="connsiteX1304" fmla="*/ 1041560 w 2747325"/>
                <a:gd name="connsiteY1304" fmla="*/ 640369 h 3676568"/>
                <a:gd name="connsiteX1305" fmla="*/ 1047822 w 2747325"/>
                <a:gd name="connsiteY1305" fmla="*/ 635319 h 3676568"/>
                <a:gd name="connsiteX1306" fmla="*/ 1022773 w 2747325"/>
                <a:gd name="connsiteY1306" fmla="*/ 595321 h 3676568"/>
                <a:gd name="connsiteX1307" fmla="*/ 1000956 w 2747325"/>
                <a:gd name="connsiteY1307" fmla="*/ 565222 h 3676568"/>
                <a:gd name="connsiteX1308" fmla="*/ 1005400 w 2747325"/>
                <a:gd name="connsiteY1308" fmla="*/ 556536 h 3676568"/>
                <a:gd name="connsiteX1309" fmla="*/ 1008834 w 2747325"/>
                <a:gd name="connsiteY1309" fmla="*/ 549869 h 3676568"/>
                <a:gd name="connsiteX1310" fmla="*/ 1035095 w 2747325"/>
                <a:gd name="connsiteY1310" fmla="*/ 587645 h 3676568"/>
                <a:gd name="connsiteX1311" fmla="*/ 1064791 w 2747325"/>
                <a:gd name="connsiteY1311" fmla="*/ 624209 h 3676568"/>
                <a:gd name="connsiteX1312" fmla="*/ 1071255 w 2747325"/>
                <a:gd name="connsiteY1312" fmla="*/ 618956 h 3676568"/>
                <a:gd name="connsiteX1313" fmla="*/ 1045600 w 2747325"/>
                <a:gd name="connsiteY1313" fmla="*/ 579161 h 3676568"/>
                <a:gd name="connsiteX1314" fmla="*/ 1014693 w 2747325"/>
                <a:gd name="connsiteY1314" fmla="*/ 538153 h 3676568"/>
                <a:gd name="connsiteX1315" fmla="*/ 1031459 w 2747325"/>
                <a:gd name="connsiteY1315" fmla="*/ 506841 h 3676568"/>
                <a:gd name="connsiteX1316" fmla="*/ 1033277 w 2747325"/>
                <a:gd name="connsiteY1316" fmla="*/ 516336 h 3676568"/>
                <a:gd name="connsiteX1317" fmla="*/ 1029843 w 2747325"/>
                <a:gd name="connsiteY1317" fmla="*/ 526234 h 3676568"/>
                <a:gd name="connsiteX1318" fmla="*/ 1058933 w 2747325"/>
                <a:gd name="connsiteY1318" fmla="*/ 570676 h 3676568"/>
                <a:gd name="connsiteX1319" fmla="*/ 1088022 w 2747325"/>
                <a:gd name="connsiteY1319" fmla="*/ 607442 h 3676568"/>
                <a:gd name="connsiteX1320" fmla="*/ 1094284 w 2747325"/>
                <a:gd name="connsiteY1320" fmla="*/ 603604 h 3676568"/>
                <a:gd name="connsiteX1321" fmla="*/ 1072467 w 2747325"/>
                <a:gd name="connsiteY1321" fmla="*/ 564616 h 3676568"/>
                <a:gd name="connsiteX1322" fmla="*/ 1040348 w 2747325"/>
                <a:gd name="connsiteY1322" fmla="*/ 518356 h 3676568"/>
                <a:gd name="connsiteX1323" fmla="*/ 1068427 w 2747325"/>
                <a:gd name="connsiteY1323" fmla="*/ 507649 h 3676568"/>
                <a:gd name="connsiteX1324" fmla="*/ 1066609 w 2747325"/>
                <a:gd name="connsiteY1324" fmla="*/ 519568 h 3676568"/>
                <a:gd name="connsiteX1325" fmla="*/ 1064589 w 2747325"/>
                <a:gd name="connsiteY1325" fmla="*/ 527042 h 3676568"/>
                <a:gd name="connsiteX1326" fmla="*/ 1113475 w 2747325"/>
                <a:gd name="connsiteY1326" fmla="*/ 574716 h 3676568"/>
                <a:gd name="connsiteX1327" fmla="*/ 1119131 w 2747325"/>
                <a:gd name="connsiteY1327" fmla="*/ 568858 h 3676568"/>
                <a:gd name="connsiteX1328" fmla="*/ 1081558 w 2747325"/>
                <a:gd name="connsiteY1328" fmla="*/ 528658 h 3676568"/>
                <a:gd name="connsiteX1329" fmla="*/ 1329827 w 2747325"/>
                <a:gd name="connsiteY1329" fmla="*/ 618754 h 3676568"/>
                <a:gd name="connsiteX1330" fmla="*/ 1337705 w 2747325"/>
                <a:gd name="connsiteY1330" fmla="*/ 614916 h 3676568"/>
                <a:gd name="connsiteX1331" fmla="*/ 1381339 w 2747325"/>
                <a:gd name="connsiteY1331" fmla="*/ 632693 h 3676568"/>
                <a:gd name="connsiteX1332" fmla="*/ 1519312 w 2747325"/>
                <a:gd name="connsiteY1332" fmla="*/ 673095 h 3676568"/>
                <a:gd name="connsiteX1333" fmla="*/ 1487192 w 2747325"/>
                <a:gd name="connsiteY1333" fmla="*/ 674105 h 3676568"/>
                <a:gd name="connsiteX1334" fmla="*/ 1495273 w 2747325"/>
                <a:gd name="connsiteY1334" fmla="*/ 689054 h 3676568"/>
                <a:gd name="connsiteX1335" fmla="*/ 1497293 w 2747325"/>
                <a:gd name="connsiteY1335" fmla="*/ 690064 h 3676568"/>
                <a:gd name="connsiteX1336" fmla="*/ 1520120 w 2747325"/>
                <a:gd name="connsiteY1336" fmla="*/ 679963 h 3676568"/>
                <a:gd name="connsiteX1337" fmla="*/ 1583551 w 2747325"/>
                <a:gd name="connsiteY1337" fmla="*/ 691478 h 3676568"/>
                <a:gd name="connsiteX1338" fmla="*/ 1590823 w 2747325"/>
                <a:gd name="connsiteY1338" fmla="*/ 691276 h 3676568"/>
                <a:gd name="connsiteX1339" fmla="*/ 1603752 w 2747325"/>
                <a:gd name="connsiteY1339" fmla="*/ 693700 h 3676568"/>
                <a:gd name="connsiteX1340" fmla="*/ 1619710 w 2747325"/>
                <a:gd name="connsiteY1340" fmla="*/ 691882 h 3676568"/>
                <a:gd name="connsiteX1341" fmla="*/ 1638497 w 2747325"/>
                <a:gd name="connsiteY1341" fmla="*/ 697942 h 3676568"/>
                <a:gd name="connsiteX1342" fmla="*/ 1635265 w 2747325"/>
                <a:gd name="connsiteY1342" fmla="*/ 691478 h 3676568"/>
                <a:gd name="connsiteX1343" fmla="*/ 1651224 w 2747325"/>
                <a:gd name="connsiteY1343" fmla="*/ 692286 h 3676568"/>
                <a:gd name="connsiteX1344" fmla="*/ 1687383 w 2747325"/>
                <a:gd name="connsiteY1344" fmla="*/ 691882 h 3676568"/>
                <a:gd name="connsiteX1345" fmla="*/ 1671627 w 2747325"/>
                <a:gd name="connsiteY1345" fmla="*/ 705820 h 3676568"/>
                <a:gd name="connsiteX1346" fmla="*/ 1670415 w 2747325"/>
                <a:gd name="connsiteY1346" fmla="*/ 708649 h 3676568"/>
                <a:gd name="connsiteX1347" fmla="*/ 1693848 w 2747325"/>
                <a:gd name="connsiteY1347" fmla="*/ 717133 h 3676568"/>
                <a:gd name="connsiteX1348" fmla="*/ 1694454 w 2747325"/>
                <a:gd name="connsiteY1348" fmla="*/ 715113 h 3676568"/>
                <a:gd name="connsiteX1349" fmla="*/ 1715059 w 2747325"/>
                <a:gd name="connsiteY1349" fmla="*/ 705416 h 3676568"/>
                <a:gd name="connsiteX1350" fmla="*/ 1776672 w 2747325"/>
                <a:gd name="connsiteY1350" fmla="*/ 703396 h 3676568"/>
                <a:gd name="connsiteX1351" fmla="*/ 1784550 w 2747325"/>
                <a:gd name="connsiteY1351" fmla="*/ 707638 h 3676568"/>
                <a:gd name="connsiteX1352" fmla="*/ 1807377 w 2747325"/>
                <a:gd name="connsiteY1352" fmla="*/ 757535 h 3676568"/>
                <a:gd name="connsiteX1353" fmla="*/ 1798691 w 2747325"/>
                <a:gd name="connsiteY1353" fmla="*/ 757333 h 3676568"/>
                <a:gd name="connsiteX1354" fmla="*/ 1690616 w 2747325"/>
                <a:gd name="connsiteY1354" fmla="*/ 792886 h 3676568"/>
                <a:gd name="connsiteX1355" fmla="*/ 1567592 w 2747325"/>
                <a:gd name="connsiteY1355" fmla="*/ 793290 h 3676568"/>
                <a:gd name="connsiteX1356" fmla="*/ 1411641 w 2747325"/>
                <a:gd name="connsiteY1356" fmla="*/ 787432 h 3676568"/>
                <a:gd name="connsiteX1357" fmla="*/ 1368411 w 2747325"/>
                <a:gd name="connsiteY1357" fmla="*/ 782180 h 3676568"/>
                <a:gd name="connsiteX1358" fmla="*/ 1367805 w 2747325"/>
                <a:gd name="connsiteY1358" fmla="*/ 783796 h 3676568"/>
                <a:gd name="connsiteX1359" fmla="*/ 1382754 w 2747325"/>
                <a:gd name="connsiteY1359" fmla="*/ 792886 h 3676568"/>
                <a:gd name="connsiteX1360" fmla="*/ 1372249 w 2747325"/>
                <a:gd name="connsiteY1360" fmla="*/ 795512 h 3676568"/>
                <a:gd name="connsiteX1361" fmla="*/ 1373663 w 2747325"/>
                <a:gd name="connsiteY1361" fmla="*/ 805209 h 3676568"/>
                <a:gd name="connsiteX1362" fmla="*/ 1415479 w 2747325"/>
                <a:gd name="connsiteY1362" fmla="*/ 809653 h 3676568"/>
                <a:gd name="connsiteX1363" fmla="*/ 1590823 w 2747325"/>
                <a:gd name="connsiteY1363" fmla="*/ 854297 h 3676568"/>
                <a:gd name="connsiteX1364" fmla="*/ 1708190 w 2747325"/>
                <a:gd name="connsiteY1364" fmla="*/ 862176 h 3676568"/>
                <a:gd name="connsiteX1365" fmla="*/ 1722533 w 2747325"/>
                <a:gd name="connsiteY1365" fmla="*/ 861368 h 3676568"/>
                <a:gd name="connsiteX1366" fmla="*/ 1727179 w 2747325"/>
                <a:gd name="connsiteY1366" fmla="*/ 867630 h 3676568"/>
                <a:gd name="connsiteX1367" fmla="*/ 1756269 w 2747325"/>
                <a:gd name="connsiteY1367" fmla="*/ 878134 h 3676568"/>
                <a:gd name="connsiteX1368" fmla="*/ 1828790 w 2747325"/>
                <a:gd name="connsiteY1368" fmla="*/ 875508 h 3676568"/>
                <a:gd name="connsiteX1369" fmla="*/ 1848385 w 2747325"/>
                <a:gd name="connsiteY1369" fmla="*/ 889043 h 3676568"/>
                <a:gd name="connsiteX1370" fmla="*/ 1861111 w 2747325"/>
                <a:gd name="connsiteY1370" fmla="*/ 885407 h 3676568"/>
                <a:gd name="connsiteX1371" fmla="*/ 1862323 w 2747325"/>
                <a:gd name="connsiteY1371" fmla="*/ 889245 h 3676568"/>
                <a:gd name="connsiteX1372" fmla="*/ 1863940 w 2747325"/>
                <a:gd name="connsiteY1372" fmla="*/ 933485 h 3676568"/>
                <a:gd name="connsiteX1373" fmla="*/ 1824346 w 2747325"/>
                <a:gd name="connsiteY1373" fmla="*/ 948636 h 3676568"/>
                <a:gd name="connsiteX1374" fmla="*/ 1802529 w 2747325"/>
                <a:gd name="connsiteY1374" fmla="*/ 952070 h 3676568"/>
                <a:gd name="connsiteX1375" fmla="*/ 1802529 w 2747325"/>
                <a:gd name="connsiteY1375" fmla="*/ 951666 h 3676568"/>
                <a:gd name="connsiteX1376" fmla="*/ 1799499 w 2747325"/>
                <a:gd name="connsiteY1376" fmla="*/ 933485 h 3676568"/>
                <a:gd name="connsiteX1377" fmla="*/ 1792428 w 2747325"/>
                <a:gd name="connsiteY1377" fmla="*/ 930657 h 3676568"/>
                <a:gd name="connsiteX1378" fmla="*/ 1790004 w 2747325"/>
                <a:gd name="connsiteY1378" fmla="*/ 931667 h 3676568"/>
                <a:gd name="connsiteX1379" fmla="*/ 1785358 w 2747325"/>
                <a:gd name="connsiteY1379" fmla="*/ 938131 h 3676568"/>
                <a:gd name="connsiteX1380" fmla="*/ 1789196 w 2747325"/>
                <a:gd name="connsiteY1380" fmla="*/ 954292 h 3676568"/>
                <a:gd name="connsiteX1381" fmla="*/ 1760107 w 2747325"/>
                <a:gd name="connsiteY1381" fmla="*/ 958938 h 3676568"/>
                <a:gd name="connsiteX1382" fmla="*/ 1624155 w 2747325"/>
                <a:gd name="connsiteY1382" fmla="*/ 962978 h 3676568"/>
                <a:gd name="connsiteX1383" fmla="*/ 1385380 w 2747325"/>
                <a:gd name="connsiteY1383" fmla="*/ 942979 h 3676568"/>
                <a:gd name="connsiteX1384" fmla="*/ 1385178 w 2747325"/>
                <a:gd name="connsiteY1384" fmla="*/ 944393 h 3676568"/>
                <a:gd name="connsiteX1385" fmla="*/ 1455881 w 2747325"/>
                <a:gd name="connsiteY1385" fmla="*/ 967018 h 3676568"/>
                <a:gd name="connsiteX1386" fmla="*/ 1666778 w 2747325"/>
                <a:gd name="connsiteY1386" fmla="*/ 1004592 h 3676568"/>
                <a:gd name="connsiteX1387" fmla="*/ 1787580 w 2747325"/>
                <a:gd name="connsiteY1387" fmla="*/ 995502 h 3676568"/>
                <a:gd name="connsiteX1388" fmla="*/ 1814649 w 2747325"/>
                <a:gd name="connsiteY1388" fmla="*/ 994492 h 3676568"/>
                <a:gd name="connsiteX1389" fmla="*/ 1817881 w 2747325"/>
                <a:gd name="connsiteY1389" fmla="*/ 1015299 h 3676568"/>
                <a:gd name="connsiteX1390" fmla="*/ 1843941 w 2747325"/>
                <a:gd name="connsiteY1390" fmla="*/ 1014289 h 3676568"/>
                <a:gd name="connsiteX1391" fmla="*/ 1884140 w 2747325"/>
                <a:gd name="connsiteY1391" fmla="*/ 995502 h 3676568"/>
                <a:gd name="connsiteX1392" fmla="*/ 1946763 w 2747325"/>
                <a:gd name="connsiteY1392" fmla="*/ 1014086 h 3676568"/>
                <a:gd name="connsiteX1393" fmla="*/ 1946359 w 2747325"/>
                <a:gd name="connsiteY1393" fmla="*/ 1020753 h 3676568"/>
                <a:gd name="connsiteX1394" fmla="*/ 1912220 w 2747325"/>
                <a:gd name="connsiteY1394" fmla="*/ 1041358 h 3676568"/>
                <a:gd name="connsiteX1395" fmla="*/ 1907776 w 2747325"/>
                <a:gd name="connsiteY1395" fmla="*/ 1057519 h 3676568"/>
                <a:gd name="connsiteX1396" fmla="*/ 1908786 w 2747325"/>
                <a:gd name="connsiteY1396" fmla="*/ 1084184 h 3676568"/>
                <a:gd name="connsiteX1397" fmla="*/ 1897069 w 2747325"/>
                <a:gd name="connsiteY1397" fmla="*/ 1088830 h 3676568"/>
                <a:gd name="connsiteX1398" fmla="*/ 1896059 w 2747325"/>
                <a:gd name="connsiteY1398" fmla="*/ 1063175 h 3676568"/>
                <a:gd name="connsiteX1399" fmla="*/ 1880302 w 2747325"/>
                <a:gd name="connsiteY1399" fmla="*/ 1037722 h 3676568"/>
                <a:gd name="connsiteX1400" fmla="*/ 1846163 w 2747325"/>
                <a:gd name="connsiteY1400" fmla="*/ 1029035 h 3676568"/>
                <a:gd name="connsiteX1401" fmla="*/ 1803741 w 2747325"/>
                <a:gd name="connsiteY1401" fmla="*/ 1030651 h 3676568"/>
                <a:gd name="connsiteX1402" fmla="*/ 1800711 w 2747325"/>
                <a:gd name="connsiteY1402" fmla="*/ 1031661 h 3676568"/>
                <a:gd name="connsiteX1403" fmla="*/ 1798488 w 2747325"/>
                <a:gd name="connsiteY1403" fmla="*/ 1036914 h 3676568"/>
                <a:gd name="connsiteX1404" fmla="*/ 1795256 w 2747325"/>
                <a:gd name="connsiteY1404" fmla="*/ 1041156 h 3676568"/>
                <a:gd name="connsiteX1405" fmla="*/ 1796670 w 2747325"/>
                <a:gd name="connsiteY1405" fmla="*/ 1046610 h 3676568"/>
                <a:gd name="connsiteX1406" fmla="*/ 1801923 w 2747325"/>
                <a:gd name="connsiteY1406" fmla="*/ 1051660 h 3676568"/>
                <a:gd name="connsiteX1407" fmla="*/ 1846971 w 2747325"/>
                <a:gd name="connsiteY1407" fmla="*/ 1049842 h 3676568"/>
                <a:gd name="connsiteX1408" fmla="*/ 1870404 w 2747325"/>
                <a:gd name="connsiteY1408" fmla="*/ 1063983 h 3676568"/>
                <a:gd name="connsiteX1409" fmla="*/ 1871414 w 2747325"/>
                <a:gd name="connsiteY1409" fmla="*/ 1094082 h 3676568"/>
                <a:gd name="connsiteX1410" fmla="*/ 1835052 w 2747325"/>
                <a:gd name="connsiteY1410" fmla="*/ 1098930 h 3676568"/>
                <a:gd name="connsiteX1411" fmla="*/ 1694858 w 2747325"/>
                <a:gd name="connsiteY1411" fmla="*/ 1120949 h 3676568"/>
                <a:gd name="connsiteX1412" fmla="*/ 1416691 w 2747325"/>
                <a:gd name="connsiteY1412" fmla="*/ 1082568 h 3676568"/>
                <a:gd name="connsiteX1413" fmla="*/ 1414267 w 2747325"/>
                <a:gd name="connsiteY1413" fmla="*/ 1092264 h 3676568"/>
                <a:gd name="connsiteX1414" fmla="*/ 1604964 w 2747325"/>
                <a:gd name="connsiteY1414" fmla="*/ 1148423 h 3676568"/>
                <a:gd name="connsiteX1415" fmla="*/ 1782530 w 2747325"/>
                <a:gd name="connsiteY1415" fmla="*/ 1133070 h 3676568"/>
                <a:gd name="connsiteX1416" fmla="*/ 1811013 w 2747325"/>
                <a:gd name="connsiteY1416" fmla="*/ 1129030 h 3676568"/>
                <a:gd name="connsiteX1417" fmla="*/ 1815255 w 2747325"/>
                <a:gd name="connsiteY1417" fmla="*/ 1132464 h 3676568"/>
                <a:gd name="connsiteX1418" fmla="*/ 1907776 w 2747325"/>
                <a:gd name="connsiteY1418" fmla="*/ 1155897 h 3676568"/>
                <a:gd name="connsiteX1419" fmla="*/ 1916260 w 2747325"/>
                <a:gd name="connsiteY1419" fmla="*/ 1161149 h 3676568"/>
                <a:gd name="connsiteX1420" fmla="*/ 1929794 w 2747325"/>
                <a:gd name="connsiteY1420" fmla="*/ 1172866 h 3676568"/>
                <a:gd name="connsiteX1421" fmla="*/ 1930199 w 2747325"/>
                <a:gd name="connsiteY1421" fmla="*/ 1184380 h 3676568"/>
                <a:gd name="connsiteX1422" fmla="*/ 1927168 w 2747325"/>
                <a:gd name="connsiteY1422" fmla="*/ 1182158 h 3676568"/>
                <a:gd name="connsiteX1423" fmla="*/ 1904139 w 2747325"/>
                <a:gd name="connsiteY1423" fmla="*/ 1166806 h 3676568"/>
                <a:gd name="connsiteX1424" fmla="*/ 1901109 w 2747325"/>
                <a:gd name="connsiteY1424" fmla="*/ 1180138 h 3676568"/>
                <a:gd name="connsiteX1425" fmla="*/ 1900705 w 2747325"/>
                <a:gd name="connsiteY1425" fmla="*/ 1180542 h 3676568"/>
                <a:gd name="connsiteX1426" fmla="*/ 1920098 w 2747325"/>
                <a:gd name="connsiteY1426" fmla="*/ 1195895 h 3676568"/>
                <a:gd name="connsiteX1427" fmla="*/ 1920906 w 2747325"/>
                <a:gd name="connsiteY1427" fmla="*/ 1196501 h 3676568"/>
                <a:gd name="connsiteX1428" fmla="*/ 1913028 w 2747325"/>
                <a:gd name="connsiteY1428" fmla="*/ 1202561 h 3676568"/>
                <a:gd name="connsiteX1429" fmla="*/ 1907573 w 2747325"/>
                <a:gd name="connsiteY1429" fmla="*/ 1198521 h 3676568"/>
                <a:gd name="connsiteX1430" fmla="*/ 1893433 w 2747325"/>
                <a:gd name="connsiteY1430" fmla="*/ 1187814 h 3676568"/>
                <a:gd name="connsiteX1431" fmla="*/ 1884747 w 2747325"/>
                <a:gd name="connsiteY1431" fmla="*/ 1194077 h 3676568"/>
                <a:gd name="connsiteX1432" fmla="*/ 1899695 w 2747325"/>
                <a:gd name="connsiteY1432" fmla="*/ 1207611 h 3676568"/>
                <a:gd name="connsiteX1433" fmla="*/ 1901715 w 2747325"/>
                <a:gd name="connsiteY1433" fmla="*/ 1209429 h 3676568"/>
                <a:gd name="connsiteX1434" fmla="*/ 1888585 w 2747325"/>
                <a:gd name="connsiteY1434" fmla="*/ 1215086 h 3676568"/>
                <a:gd name="connsiteX1435" fmla="*/ 1887979 w 2747325"/>
                <a:gd name="connsiteY1435" fmla="*/ 1214682 h 3676568"/>
                <a:gd name="connsiteX1436" fmla="*/ 1888181 w 2747325"/>
                <a:gd name="connsiteY1436" fmla="*/ 1215288 h 3676568"/>
                <a:gd name="connsiteX1437" fmla="*/ 1885555 w 2747325"/>
                <a:gd name="connsiteY1437" fmla="*/ 1216298 h 3676568"/>
                <a:gd name="connsiteX1438" fmla="*/ 1878282 w 2747325"/>
                <a:gd name="connsiteY1438" fmla="*/ 1213672 h 3676568"/>
                <a:gd name="connsiteX1439" fmla="*/ 1865758 w 2747325"/>
                <a:gd name="connsiteY1439" fmla="*/ 1215288 h 3676568"/>
                <a:gd name="connsiteX1440" fmla="*/ 1861313 w 2747325"/>
                <a:gd name="connsiteY1440" fmla="*/ 1205389 h 3676568"/>
                <a:gd name="connsiteX1441" fmla="*/ 1860909 w 2747325"/>
                <a:gd name="connsiteY1441" fmla="*/ 1205389 h 3676568"/>
                <a:gd name="connsiteX1442" fmla="*/ 1868586 w 2747325"/>
                <a:gd name="connsiteY1442" fmla="*/ 1197713 h 3676568"/>
                <a:gd name="connsiteX1443" fmla="*/ 1863535 w 2747325"/>
                <a:gd name="connsiteY1443" fmla="*/ 1186400 h 3676568"/>
                <a:gd name="connsiteX1444" fmla="*/ 1833032 w 2747325"/>
                <a:gd name="connsiteY1444" fmla="*/ 1205793 h 3676568"/>
                <a:gd name="connsiteX1445" fmla="*/ 1835052 w 2747325"/>
                <a:gd name="connsiteY1445" fmla="*/ 1214884 h 3676568"/>
                <a:gd name="connsiteX1446" fmla="*/ 1716473 w 2747325"/>
                <a:gd name="connsiteY1446" fmla="*/ 1235691 h 3676568"/>
                <a:gd name="connsiteX1447" fmla="*/ 1590419 w 2747325"/>
                <a:gd name="connsiteY1447" fmla="*/ 1267608 h 3676568"/>
                <a:gd name="connsiteX1448" fmla="*/ 1590621 w 2747325"/>
                <a:gd name="connsiteY1448" fmla="*/ 1268618 h 3676568"/>
                <a:gd name="connsiteX1449" fmla="*/ 1621730 w 2747325"/>
                <a:gd name="connsiteY1449" fmla="*/ 1267406 h 3676568"/>
                <a:gd name="connsiteX1450" fmla="*/ 1611832 w 2747325"/>
                <a:gd name="connsiteY1450" fmla="*/ 1270032 h 3676568"/>
                <a:gd name="connsiteX1451" fmla="*/ 1612842 w 2747325"/>
                <a:gd name="connsiteY1451" fmla="*/ 1277103 h 3676568"/>
                <a:gd name="connsiteX1452" fmla="*/ 1627993 w 2747325"/>
                <a:gd name="connsiteY1452" fmla="*/ 1277911 h 3676568"/>
                <a:gd name="connsiteX1453" fmla="*/ 1627993 w 2747325"/>
                <a:gd name="connsiteY1453" fmla="*/ 1278113 h 3676568"/>
                <a:gd name="connsiteX1454" fmla="*/ 1642335 w 2747325"/>
                <a:gd name="connsiteY1454" fmla="*/ 1293667 h 3676568"/>
                <a:gd name="connsiteX1455" fmla="*/ 1639305 w 2747325"/>
                <a:gd name="connsiteY1455" fmla="*/ 1293465 h 3676568"/>
                <a:gd name="connsiteX1456" fmla="*/ 1626579 w 2747325"/>
                <a:gd name="connsiteY1456" fmla="*/ 1280335 h 3676568"/>
                <a:gd name="connsiteX1457" fmla="*/ 1619710 w 2747325"/>
                <a:gd name="connsiteY1457" fmla="*/ 1285991 h 3676568"/>
                <a:gd name="connsiteX1458" fmla="*/ 1621528 w 2747325"/>
                <a:gd name="connsiteY1458" fmla="*/ 1288011 h 3676568"/>
                <a:gd name="connsiteX1459" fmla="*/ 1611832 w 2747325"/>
                <a:gd name="connsiteY1459" fmla="*/ 1288213 h 3676568"/>
                <a:gd name="connsiteX1460" fmla="*/ 1607994 w 2747325"/>
                <a:gd name="connsiteY1460" fmla="*/ 1296293 h 3676568"/>
                <a:gd name="connsiteX1461" fmla="*/ 1619306 w 2747325"/>
                <a:gd name="connsiteY1461" fmla="*/ 1307404 h 3676568"/>
                <a:gd name="connsiteX1462" fmla="*/ 1629609 w 2747325"/>
                <a:gd name="connsiteY1462" fmla="*/ 1326191 h 3676568"/>
                <a:gd name="connsiteX1463" fmla="*/ 1614660 w 2747325"/>
                <a:gd name="connsiteY1463" fmla="*/ 1359522 h 3676568"/>
                <a:gd name="connsiteX1464" fmla="*/ 1612842 w 2747325"/>
                <a:gd name="connsiteY1464" fmla="*/ 1362552 h 3676568"/>
                <a:gd name="connsiteX1465" fmla="*/ 1576278 w 2747325"/>
                <a:gd name="connsiteY1465" fmla="*/ 1344776 h 3676568"/>
                <a:gd name="connsiteX1466" fmla="*/ 1577692 w 2747325"/>
                <a:gd name="connsiteY1466" fmla="*/ 1332655 h 3676568"/>
                <a:gd name="connsiteX1467" fmla="*/ 1573652 w 2747325"/>
                <a:gd name="connsiteY1467" fmla="*/ 1329221 h 3676568"/>
                <a:gd name="connsiteX1468" fmla="*/ 1579308 w 2747325"/>
                <a:gd name="connsiteY1468" fmla="*/ 1316899 h 3676568"/>
                <a:gd name="connsiteX1469" fmla="*/ 1571430 w 2747325"/>
                <a:gd name="connsiteY1469" fmla="*/ 1311040 h 3676568"/>
                <a:gd name="connsiteX1470" fmla="*/ 1549815 w 2747325"/>
                <a:gd name="connsiteY1470" fmla="*/ 1316899 h 3676568"/>
                <a:gd name="connsiteX1471" fmla="*/ 1550017 w 2747325"/>
                <a:gd name="connsiteY1471" fmla="*/ 1330433 h 3676568"/>
                <a:gd name="connsiteX1472" fmla="*/ 1500929 w 2747325"/>
                <a:gd name="connsiteY1472" fmla="*/ 1304172 h 3676568"/>
                <a:gd name="connsiteX1473" fmla="*/ 1401338 w 2747325"/>
                <a:gd name="connsiteY1473" fmla="*/ 1258518 h 3676568"/>
                <a:gd name="connsiteX1474" fmla="*/ 1401338 w 2747325"/>
                <a:gd name="connsiteY1474" fmla="*/ 1258316 h 3676568"/>
                <a:gd name="connsiteX1475" fmla="*/ 1383562 w 2747325"/>
                <a:gd name="connsiteY1475" fmla="*/ 1248013 h 3676568"/>
                <a:gd name="connsiteX1476" fmla="*/ 1470628 w 2747325"/>
                <a:gd name="connsiteY1476" fmla="*/ 1257104 h 3676568"/>
                <a:gd name="connsiteX1477" fmla="*/ 1598095 w 2747325"/>
                <a:gd name="connsiteY1477" fmla="*/ 1259730 h 3676568"/>
                <a:gd name="connsiteX1478" fmla="*/ 1598499 w 2747325"/>
                <a:gd name="connsiteY1478" fmla="*/ 1255488 h 3676568"/>
                <a:gd name="connsiteX1479" fmla="*/ 1136100 w 2747325"/>
                <a:gd name="connsiteY1479" fmla="*/ 1507595 h 3676568"/>
                <a:gd name="connsiteX1480" fmla="*/ 1120949 w 2747325"/>
                <a:gd name="connsiteY1480" fmla="*/ 1347604 h 3676568"/>
                <a:gd name="connsiteX1481" fmla="*/ 1113677 w 2747325"/>
                <a:gd name="connsiteY1481" fmla="*/ 1332857 h 3676568"/>
                <a:gd name="connsiteX1482" fmla="*/ 1006208 w 2747325"/>
                <a:gd name="connsiteY1482" fmla="*/ 1323565 h 3676568"/>
                <a:gd name="connsiteX1483" fmla="*/ 986815 w 2747325"/>
                <a:gd name="connsiteY1483" fmla="*/ 1287607 h 3676568"/>
                <a:gd name="connsiteX1484" fmla="*/ 949040 w 2747325"/>
                <a:gd name="connsiteY1484" fmla="*/ 1224782 h 3676568"/>
                <a:gd name="connsiteX1485" fmla="*/ 940555 w 2747325"/>
                <a:gd name="connsiteY1485" fmla="*/ 1209631 h 3676568"/>
                <a:gd name="connsiteX1486" fmla="*/ 903789 w 2747325"/>
                <a:gd name="connsiteY1486" fmla="*/ 1138322 h 3676568"/>
                <a:gd name="connsiteX1487" fmla="*/ 897325 w 2747325"/>
                <a:gd name="connsiteY1487" fmla="*/ 1139938 h 3676568"/>
                <a:gd name="connsiteX1488" fmla="*/ 911870 w 2747325"/>
                <a:gd name="connsiteY1488" fmla="*/ 1170240 h 3676568"/>
                <a:gd name="connsiteX1489" fmla="*/ 878538 w 2747325"/>
                <a:gd name="connsiteY1489" fmla="*/ 1124586 h 3676568"/>
                <a:gd name="connsiteX1490" fmla="*/ 878538 w 2747325"/>
                <a:gd name="connsiteY1490" fmla="*/ 1088224 h 3676568"/>
                <a:gd name="connsiteX1491" fmla="*/ 943383 w 2747325"/>
                <a:gd name="connsiteY1491" fmla="*/ 1149837 h 3676568"/>
                <a:gd name="connsiteX1492" fmla="*/ 946413 w 2747325"/>
                <a:gd name="connsiteY1492" fmla="*/ 1147413 h 3676568"/>
                <a:gd name="connsiteX1493" fmla="*/ 878538 w 2747325"/>
                <a:gd name="connsiteY1493" fmla="*/ 1085800 h 3676568"/>
                <a:gd name="connsiteX1494" fmla="*/ 878538 w 2747325"/>
                <a:gd name="connsiteY1494" fmla="*/ 941161 h 3676568"/>
                <a:gd name="connsiteX1495" fmla="*/ 944393 w 2747325"/>
                <a:gd name="connsiteY1495" fmla="*/ 1028227 h 3676568"/>
                <a:gd name="connsiteX1496" fmla="*/ 1013076 w 2747325"/>
                <a:gd name="connsiteY1496" fmla="*/ 1110243 h 3676568"/>
                <a:gd name="connsiteX1497" fmla="*/ 1108223 w 2747325"/>
                <a:gd name="connsiteY1497" fmla="*/ 1211854 h 3676568"/>
                <a:gd name="connsiteX1498" fmla="*/ 1116505 w 2747325"/>
                <a:gd name="connsiteY1498" fmla="*/ 1206803 h 3676568"/>
                <a:gd name="connsiteX1499" fmla="*/ 1001764 w 2747325"/>
                <a:gd name="connsiteY1499" fmla="*/ 1072467 h 3676568"/>
                <a:gd name="connsiteX1500" fmla="*/ 952272 w 2747325"/>
                <a:gd name="connsiteY1500" fmla="*/ 1014895 h 3676568"/>
                <a:gd name="connsiteX1501" fmla="*/ 878740 w 2747325"/>
                <a:gd name="connsiteY1501" fmla="*/ 933283 h 3676568"/>
                <a:gd name="connsiteX1502" fmla="*/ 878740 w 2747325"/>
                <a:gd name="connsiteY1502" fmla="*/ 923384 h 3676568"/>
                <a:gd name="connsiteX1503" fmla="*/ 961362 w 2747325"/>
                <a:gd name="connsiteY1503" fmla="*/ 1015097 h 3676568"/>
                <a:gd name="connsiteX1504" fmla="*/ 1049842 w 2747325"/>
                <a:gd name="connsiteY1504" fmla="*/ 1106001 h 3676568"/>
                <a:gd name="connsiteX1505" fmla="*/ 1048226 w 2747325"/>
                <a:gd name="connsiteY1505" fmla="*/ 1116101 h 3676568"/>
                <a:gd name="connsiteX1506" fmla="*/ 1154079 w 2747325"/>
                <a:gd name="connsiteY1506" fmla="*/ 1212258 h 3676568"/>
                <a:gd name="connsiteX1507" fmla="*/ 1155695 w 2747325"/>
                <a:gd name="connsiteY1507" fmla="*/ 1328817 h 3676568"/>
                <a:gd name="connsiteX1508" fmla="*/ 1158523 w 2747325"/>
                <a:gd name="connsiteY1508" fmla="*/ 1539109 h 3676568"/>
                <a:gd name="connsiteX1509" fmla="*/ 1160745 w 2747325"/>
                <a:gd name="connsiteY1509" fmla="*/ 1539109 h 3676568"/>
                <a:gd name="connsiteX1510" fmla="*/ 1170442 w 2747325"/>
                <a:gd name="connsiteY1510" fmla="*/ 1540927 h 3676568"/>
                <a:gd name="connsiteX1511" fmla="*/ 1165796 w 2747325"/>
                <a:gd name="connsiteY1511" fmla="*/ 1220136 h 3676568"/>
                <a:gd name="connsiteX1512" fmla="*/ 1173068 w 2747325"/>
                <a:gd name="connsiteY1512" fmla="*/ 1224984 h 3676568"/>
                <a:gd name="connsiteX1513" fmla="*/ 1173876 w 2747325"/>
                <a:gd name="connsiteY1513" fmla="*/ 1225186 h 3676568"/>
                <a:gd name="connsiteX1514" fmla="*/ 1172866 w 2747325"/>
                <a:gd name="connsiteY1514" fmla="*/ 1344574 h 3676568"/>
                <a:gd name="connsiteX1515" fmla="*/ 1180138 w 2747325"/>
                <a:gd name="connsiteY1515" fmla="*/ 1506585 h 3676568"/>
                <a:gd name="connsiteX1516" fmla="*/ 1187411 w 2747325"/>
                <a:gd name="connsiteY1516" fmla="*/ 1507393 h 3676568"/>
                <a:gd name="connsiteX1517" fmla="*/ 1194885 w 2747325"/>
                <a:gd name="connsiteY1517" fmla="*/ 1477294 h 3676568"/>
                <a:gd name="connsiteX1518" fmla="*/ 1196097 w 2747325"/>
                <a:gd name="connsiteY1518" fmla="*/ 1552643 h 3676568"/>
                <a:gd name="connsiteX1519" fmla="*/ 1203571 w 2747325"/>
                <a:gd name="connsiteY1519" fmla="*/ 1580117 h 3676568"/>
                <a:gd name="connsiteX1520" fmla="*/ 1140948 w 2747325"/>
                <a:gd name="connsiteY1520" fmla="*/ 1653244 h 3676568"/>
                <a:gd name="connsiteX1521" fmla="*/ 1136100 w 2747325"/>
                <a:gd name="connsiteY1521" fmla="*/ 1507595 h 3676568"/>
                <a:gd name="connsiteX1522" fmla="*/ 1055902 w 2747325"/>
                <a:gd name="connsiteY1522" fmla="*/ 1732027 h 3676568"/>
                <a:gd name="connsiteX1523" fmla="*/ 1044792 w 2747325"/>
                <a:gd name="connsiteY1523" fmla="*/ 1742330 h 3676568"/>
                <a:gd name="connsiteX1524" fmla="*/ 1009642 w 2747325"/>
                <a:gd name="connsiteY1524" fmla="*/ 1667385 h 3676568"/>
                <a:gd name="connsiteX1525" fmla="*/ 977321 w 2747325"/>
                <a:gd name="connsiteY1525" fmla="*/ 1597691 h 3676568"/>
                <a:gd name="connsiteX1526" fmla="*/ 972877 w 2747325"/>
                <a:gd name="connsiteY1526" fmla="*/ 1599105 h 3676568"/>
                <a:gd name="connsiteX1527" fmla="*/ 998532 w 2747325"/>
                <a:gd name="connsiteY1527" fmla="*/ 1682535 h 3676568"/>
                <a:gd name="connsiteX1528" fmla="*/ 1035904 w 2747325"/>
                <a:gd name="connsiteY1528" fmla="*/ 1750612 h 3676568"/>
                <a:gd name="connsiteX1529" fmla="*/ 1033681 w 2747325"/>
                <a:gd name="connsiteY1529" fmla="*/ 1752834 h 3676568"/>
                <a:gd name="connsiteX1530" fmla="*/ 1030449 w 2747325"/>
                <a:gd name="connsiteY1530" fmla="*/ 1751622 h 3676568"/>
                <a:gd name="connsiteX1531" fmla="*/ 999138 w 2747325"/>
                <a:gd name="connsiteY1531" fmla="*/ 1752632 h 3676568"/>
                <a:gd name="connsiteX1532" fmla="*/ 984391 w 2747325"/>
                <a:gd name="connsiteY1532" fmla="*/ 1729805 h 3676568"/>
                <a:gd name="connsiteX1533" fmla="*/ 955100 w 2747325"/>
                <a:gd name="connsiteY1533" fmla="*/ 1683545 h 3676568"/>
                <a:gd name="connsiteX1534" fmla="*/ 940151 w 2747325"/>
                <a:gd name="connsiteY1534" fmla="*/ 1555067 h 3676568"/>
                <a:gd name="connsiteX1535" fmla="*/ 929041 w 2747325"/>
                <a:gd name="connsiteY1535" fmla="*/ 1553047 h 3676568"/>
                <a:gd name="connsiteX1536" fmla="*/ 927425 w 2747325"/>
                <a:gd name="connsiteY1536" fmla="*/ 1533856 h 3676568"/>
                <a:gd name="connsiteX1537" fmla="*/ 924798 w 2747325"/>
                <a:gd name="connsiteY1537" fmla="*/ 1465981 h 3676568"/>
                <a:gd name="connsiteX1538" fmla="*/ 951666 w 2747325"/>
                <a:gd name="connsiteY1538" fmla="*/ 1427599 h 3676568"/>
                <a:gd name="connsiteX1539" fmla="*/ 976513 w 2747325"/>
                <a:gd name="connsiteY1539" fmla="*/ 1384773 h 3676568"/>
                <a:gd name="connsiteX1540" fmla="*/ 993482 w 2747325"/>
                <a:gd name="connsiteY1540" fmla="*/ 1409823 h 3676568"/>
                <a:gd name="connsiteX1541" fmla="*/ 1001966 w 2747325"/>
                <a:gd name="connsiteY1541" fmla="*/ 1405581 h 3676568"/>
                <a:gd name="connsiteX1542" fmla="*/ 985603 w 2747325"/>
                <a:gd name="connsiteY1542" fmla="*/ 1362957 h 3676568"/>
                <a:gd name="connsiteX1543" fmla="*/ 985805 w 2747325"/>
                <a:gd name="connsiteY1543" fmla="*/ 1362351 h 3676568"/>
                <a:gd name="connsiteX1544" fmla="*/ 982977 w 2747325"/>
                <a:gd name="connsiteY1544" fmla="*/ 1357502 h 3676568"/>
                <a:gd name="connsiteX1545" fmla="*/ 979341 w 2747325"/>
                <a:gd name="connsiteY1545" fmla="*/ 1350836 h 3676568"/>
                <a:gd name="connsiteX1546" fmla="*/ 999946 w 2747325"/>
                <a:gd name="connsiteY1546" fmla="*/ 1351240 h 3676568"/>
                <a:gd name="connsiteX1547" fmla="*/ 1001966 w 2747325"/>
                <a:gd name="connsiteY1547" fmla="*/ 1351442 h 3676568"/>
                <a:gd name="connsiteX1548" fmla="*/ 1026207 w 2747325"/>
                <a:gd name="connsiteY1548" fmla="*/ 1394066 h 3676568"/>
                <a:gd name="connsiteX1549" fmla="*/ 1033277 w 2747325"/>
                <a:gd name="connsiteY1549" fmla="*/ 1390632 h 3676568"/>
                <a:gd name="connsiteX1550" fmla="*/ 1020551 w 2747325"/>
                <a:gd name="connsiteY1550" fmla="*/ 1352856 h 3676568"/>
                <a:gd name="connsiteX1551" fmla="*/ 1111859 w 2747325"/>
                <a:gd name="connsiteY1551" fmla="*/ 1353462 h 3676568"/>
                <a:gd name="connsiteX1552" fmla="*/ 1109839 w 2747325"/>
                <a:gd name="connsiteY1552" fmla="*/ 1509009 h 3676568"/>
                <a:gd name="connsiteX1553" fmla="*/ 1110041 w 2747325"/>
                <a:gd name="connsiteY1553" fmla="*/ 1524362 h 3676568"/>
                <a:gd name="connsiteX1554" fmla="*/ 1030651 w 2747325"/>
                <a:gd name="connsiteY1554" fmla="*/ 1525574 h 3676568"/>
                <a:gd name="connsiteX1555" fmla="*/ 981967 w 2747325"/>
                <a:gd name="connsiteY1555" fmla="*/ 1527392 h 3676568"/>
                <a:gd name="connsiteX1556" fmla="*/ 993078 w 2747325"/>
                <a:gd name="connsiteY1556" fmla="*/ 1524160 h 3676568"/>
                <a:gd name="connsiteX1557" fmla="*/ 990855 w 2747325"/>
                <a:gd name="connsiteY1557" fmla="*/ 1512847 h 3676568"/>
                <a:gd name="connsiteX1558" fmla="*/ 980149 w 2747325"/>
                <a:gd name="connsiteY1558" fmla="*/ 1513453 h 3676568"/>
                <a:gd name="connsiteX1559" fmla="*/ 987623 w 2747325"/>
                <a:gd name="connsiteY1559" fmla="*/ 1493657 h 3676568"/>
                <a:gd name="connsiteX1560" fmla="*/ 979139 w 2747325"/>
                <a:gd name="connsiteY1560" fmla="*/ 1487798 h 3676568"/>
                <a:gd name="connsiteX1561" fmla="*/ 953484 w 2747325"/>
                <a:gd name="connsiteY1561" fmla="*/ 1522342 h 3676568"/>
                <a:gd name="connsiteX1562" fmla="*/ 942575 w 2747325"/>
                <a:gd name="connsiteY1562" fmla="*/ 1528806 h 3676568"/>
                <a:gd name="connsiteX1563" fmla="*/ 939747 w 2747325"/>
                <a:gd name="connsiteY1563" fmla="*/ 1534664 h 3676568"/>
                <a:gd name="connsiteX1564" fmla="*/ 938131 w 2747325"/>
                <a:gd name="connsiteY1564" fmla="*/ 1538301 h 3676568"/>
                <a:gd name="connsiteX1565" fmla="*/ 937929 w 2747325"/>
                <a:gd name="connsiteY1565" fmla="*/ 1539109 h 3676568"/>
                <a:gd name="connsiteX1566" fmla="*/ 937929 w 2747325"/>
                <a:gd name="connsiteY1566" fmla="*/ 1539109 h 3676568"/>
                <a:gd name="connsiteX1567" fmla="*/ 956110 w 2747325"/>
                <a:gd name="connsiteY1567" fmla="*/ 1548805 h 3676568"/>
                <a:gd name="connsiteX1568" fmla="*/ 958332 w 2747325"/>
                <a:gd name="connsiteY1568" fmla="*/ 1546987 h 3676568"/>
                <a:gd name="connsiteX1569" fmla="*/ 1024995 w 2747325"/>
                <a:gd name="connsiteY1569" fmla="*/ 1548805 h 3676568"/>
                <a:gd name="connsiteX1570" fmla="*/ 1110041 w 2747325"/>
                <a:gd name="connsiteY1570" fmla="*/ 1539513 h 3676568"/>
                <a:gd name="connsiteX1571" fmla="*/ 1120949 w 2747325"/>
                <a:gd name="connsiteY1571" fmla="*/ 1672435 h 3676568"/>
                <a:gd name="connsiteX1572" fmla="*/ 1108425 w 2747325"/>
                <a:gd name="connsiteY1572" fmla="*/ 1684555 h 3676568"/>
                <a:gd name="connsiteX1573" fmla="*/ 1067013 w 2747325"/>
                <a:gd name="connsiteY1573" fmla="*/ 1721725 h 3676568"/>
                <a:gd name="connsiteX1574" fmla="*/ 1031863 w 2747325"/>
                <a:gd name="connsiteY1574" fmla="*/ 1625771 h 3676568"/>
                <a:gd name="connsiteX1575" fmla="*/ 1016309 w 2747325"/>
                <a:gd name="connsiteY1575" fmla="*/ 1631023 h 3676568"/>
                <a:gd name="connsiteX1576" fmla="*/ 1055902 w 2747325"/>
                <a:gd name="connsiteY1576" fmla="*/ 1732027 h 3676568"/>
                <a:gd name="connsiteX1577" fmla="*/ 914496 w 2747325"/>
                <a:gd name="connsiteY1577" fmla="*/ 1693040 h 3676568"/>
                <a:gd name="connsiteX1578" fmla="*/ 930051 w 2747325"/>
                <a:gd name="connsiteY1578" fmla="*/ 1689606 h 3676568"/>
                <a:gd name="connsiteX1579" fmla="*/ 918940 w 2747325"/>
                <a:gd name="connsiteY1579" fmla="*/ 1735058 h 3676568"/>
                <a:gd name="connsiteX1580" fmla="*/ 918334 w 2747325"/>
                <a:gd name="connsiteY1580" fmla="*/ 1735058 h 3676568"/>
                <a:gd name="connsiteX1581" fmla="*/ 916314 w 2747325"/>
                <a:gd name="connsiteY1581" fmla="*/ 1732835 h 3676568"/>
                <a:gd name="connsiteX1582" fmla="*/ 916718 w 2747325"/>
                <a:gd name="connsiteY1582" fmla="*/ 1731825 h 3676568"/>
                <a:gd name="connsiteX1583" fmla="*/ 914496 w 2747325"/>
                <a:gd name="connsiteY1583" fmla="*/ 1693040 h 3676568"/>
                <a:gd name="connsiteX1584" fmla="*/ 923182 w 2747325"/>
                <a:gd name="connsiteY1584" fmla="*/ 1443154 h 3676568"/>
                <a:gd name="connsiteX1585" fmla="*/ 908840 w 2747325"/>
                <a:gd name="connsiteY1585" fmla="*/ 1380127 h 3676568"/>
                <a:gd name="connsiteX1586" fmla="*/ 899749 w 2747325"/>
                <a:gd name="connsiteY1586" fmla="*/ 1381945 h 3676568"/>
                <a:gd name="connsiteX1587" fmla="*/ 894699 w 2747325"/>
                <a:gd name="connsiteY1587" fmla="*/ 1391036 h 3676568"/>
                <a:gd name="connsiteX1588" fmla="*/ 897729 w 2747325"/>
                <a:gd name="connsiteY1588" fmla="*/ 1369017 h 3676568"/>
                <a:gd name="connsiteX1589" fmla="*/ 903385 w 2747325"/>
                <a:gd name="connsiteY1589" fmla="*/ 1337099 h 3676568"/>
                <a:gd name="connsiteX1590" fmla="*/ 958130 w 2747325"/>
                <a:gd name="connsiteY1590" fmla="*/ 1350432 h 3676568"/>
                <a:gd name="connsiteX1591" fmla="*/ 968634 w 2747325"/>
                <a:gd name="connsiteY1591" fmla="*/ 1370633 h 3676568"/>
                <a:gd name="connsiteX1592" fmla="*/ 938333 w 2747325"/>
                <a:gd name="connsiteY1592" fmla="*/ 1416085 h 3676568"/>
                <a:gd name="connsiteX1593" fmla="*/ 923182 w 2747325"/>
                <a:gd name="connsiteY1593" fmla="*/ 1443154 h 3676568"/>
                <a:gd name="connsiteX1594" fmla="*/ 962372 w 2747325"/>
                <a:gd name="connsiteY1594" fmla="*/ 1321747 h 3676568"/>
                <a:gd name="connsiteX1595" fmla="*/ 956312 w 2747325"/>
                <a:gd name="connsiteY1595" fmla="*/ 1311646 h 3676568"/>
                <a:gd name="connsiteX1596" fmla="*/ 890053 w 2747325"/>
                <a:gd name="connsiteY1596" fmla="*/ 1214884 h 3676568"/>
                <a:gd name="connsiteX1597" fmla="*/ 886417 w 2747325"/>
                <a:gd name="connsiteY1597" fmla="*/ 1217308 h 3676568"/>
                <a:gd name="connsiteX1598" fmla="*/ 939545 w 2747325"/>
                <a:gd name="connsiteY1598" fmla="*/ 1314070 h 3676568"/>
                <a:gd name="connsiteX1599" fmla="*/ 943585 w 2747325"/>
                <a:gd name="connsiteY1599" fmla="*/ 1321949 h 3676568"/>
                <a:gd name="connsiteX1600" fmla="*/ 903385 w 2747325"/>
                <a:gd name="connsiteY1600" fmla="*/ 1331847 h 3676568"/>
                <a:gd name="connsiteX1601" fmla="*/ 901769 w 2747325"/>
                <a:gd name="connsiteY1601" fmla="*/ 1323565 h 3676568"/>
                <a:gd name="connsiteX1602" fmla="*/ 886619 w 2747325"/>
                <a:gd name="connsiteY1602" fmla="*/ 1323363 h 3676568"/>
                <a:gd name="connsiteX1603" fmla="*/ 886821 w 2747325"/>
                <a:gd name="connsiteY1603" fmla="*/ 1323767 h 3676568"/>
                <a:gd name="connsiteX1604" fmla="*/ 889043 w 2747325"/>
                <a:gd name="connsiteY1604" fmla="*/ 1324777 h 3676568"/>
                <a:gd name="connsiteX1605" fmla="*/ 889043 w 2747325"/>
                <a:gd name="connsiteY1605" fmla="*/ 1324575 h 3676568"/>
                <a:gd name="connsiteX1606" fmla="*/ 886417 w 2747325"/>
                <a:gd name="connsiteY1606" fmla="*/ 1344776 h 3676568"/>
                <a:gd name="connsiteX1607" fmla="*/ 883589 w 2747325"/>
                <a:gd name="connsiteY1607" fmla="*/ 1327807 h 3676568"/>
                <a:gd name="connsiteX1608" fmla="*/ 883185 w 2747325"/>
                <a:gd name="connsiteY1608" fmla="*/ 1327807 h 3676568"/>
                <a:gd name="connsiteX1609" fmla="*/ 878538 w 2747325"/>
                <a:gd name="connsiteY1609" fmla="*/ 1373663 h 3676568"/>
                <a:gd name="connsiteX1610" fmla="*/ 878538 w 2747325"/>
                <a:gd name="connsiteY1610" fmla="*/ 1373865 h 3676568"/>
                <a:gd name="connsiteX1611" fmla="*/ 878740 w 2747325"/>
                <a:gd name="connsiteY1611" fmla="*/ 1145191 h 3676568"/>
                <a:gd name="connsiteX1612" fmla="*/ 903183 w 2747325"/>
                <a:gd name="connsiteY1612" fmla="*/ 1180744 h 3676568"/>
                <a:gd name="connsiteX1613" fmla="*/ 941161 w 2747325"/>
                <a:gd name="connsiteY1613" fmla="*/ 1232055 h 3676568"/>
                <a:gd name="connsiteX1614" fmla="*/ 971463 w 2747325"/>
                <a:gd name="connsiteY1614" fmla="*/ 1289021 h 3676568"/>
                <a:gd name="connsiteX1615" fmla="*/ 987825 w 2747325"/>
                <a:gd name="connsiteY1615" fmla="*/ 1322959 h 3676568"/>
                <a:gd name="connsiteX1616" fmla="*/ 962372 w 2747325"/>
                <a:gd name="connsiteY1616" fmla="*/ 1321747 h 3676568"/>
                <a:gd name="connsiteX1617" fmla="*/ 879144 w 2747325"/>
                <a:gd name="connsiteY1617" fmla="*/ 1446588 h 3676568"/>
                <a:gd name="connsiteX1618" fmla="*/ 883589 w 2747325"/>
                <a:gd name="connsiteY1618" fmla="*/ 1521130 h 3676568"/>
                <a:gd name="connsiteX1619" fmla="*/ 891467 w 2747325"/>
                <a:gd name="connsiteY1619" fmla="*/ 1649204 h 3676568"/>
                <a:gd name="connsiteX1620" fmla="*/ 886619 w 2747325"/>
                <a:gd name="connsiteY1620" fmla="*/ 1650820 h 3676568"/>
                <a:gd name="connsiteX1621" fmla="*/ 884195 w 2747325"/>
                <a:gd name="connsiteY1621" fmla="*/ 1657082 h 3676568"/>
                <a:gd name="connsiteX1622" fmla="*/ 878336 w 2747325"/>
                <a:gd name="connsiteY1622" fmla="*/ 1556279 h 3676568"/>
                <a:gd name="connsiteX1623" fmla="*/ 878336 w 2747325"/>
                <a:gd name="connsiteY1623" fmla="*/ 1446588 h 3676568"/>
                <a:gd name="connsiteX1624" fmla="*/ 879144 w 2747325"/>
                <a:gd name="connsiteY1624" fmla="*/ 1446588 h 3676568"/>
                <a:gd name="connsiteX1625" fmla="*/ 892275 w 2747325"/>
                <a:gd name="connsiteY1625" fmla="*/ 1660516 h 3676568"/>
                <a:gd name="connsiteX1626" fmla="*/ 895507 w 2747325"/>
                <a:gd name="connsiteY1626" fmla="*/ 1693646 h 3676568"/>
                <a:gd name="connsiteX1627" fmla="*/ 888639 w 2747325"/>
                <a:gd name="connsiteY1627" fmla="*/ 1690414 h 3676568"/>
                <a:gd name="connsiteX1628" fmla="*/ 885609 w 2747325"/>
                <a:gd name="connsiteY1628" fmla="*/ 1676475 h 3676568"/>
                <a:gd name="connsiteX1629" fmla="*/ 892275 w 2747325"/>
                <a:gd name="connsiteY1629" fmla="*/ 1660516 h 3676568"/>
                <a:gd name="connsiteX1630" fmla="*/ 887427 w 2747325"/>
                <a:gd name="connsiteY1630" fmla="*/ 1875656 h 3676568"/>
                <a:gd name="connsiteX1631" fmla="*/ 887023 w 2747325"/>
                <a:gd name="connsiteY1631" fmla="*/ 1808589 h 3676568"/>
                <a:gd name="connsiteX1632" fmla="*/ 891265 w 2747325"/>
                <a:gd name="connsiteY1632" fmla="*/ 1705160 h 3676568"/>
                <a:gd name="connsiteX1633" fmla="*/ 893891 w 2747325"/>
                <a:gd name="connsiteY1633" fmla="*/ 1706978 h 3676568"/>
                <a:gd name="connsiteX1634" fmla="*/ 892679 w 2747325"/>
                <a:gd name="connsiteY1634" fmla="*/ 1708796 h 3676568"/>
                <a:gd name="connsiteX1635" fmla="*/ 900759 w 2747325"/>
                <a:gd name="connsiteY1635" fmla="*/ 1734856 h 3676568"/>
                <a:gd name="connsiteX1636" fmla="*/ 906820 w 2747325"/>
                <a:gd name="connsiteY1636" fmla="*/ 1739502 h 3676568"/>
                <a:gd name="connsiteX1637" fmla="*/ 905002 w 2747325"/>
                <a:gd name="connsiteY1637" fmla="*/ 1755662 h 3676568"/>
                <a:gd name="connsiteX1638" fmla="*/ 931869 w 2747325"/>
                <a:gd name="connsiteY1638" fmla="*/ 1778692 h 3676568"/>
                <a:gd name="connsiteX1639" fmla="*/ 933283 w 2747325"/>
                <a:gd name="connsiteY1639" fmla="*/ 1781116 h 3676568"/>
                <a:gd name="connsiteX1640" fmla="*/ 965402 w 2747325"/>
                <a:gd name="connsiteY1640" fmla="*/ 1833638 h 3676568"/>
                <a:gd name="connsiteX1641" fmla="*/ 967826 w 2747325"/>
                <a:gd name="connsiteY1641" fmla="*/ 1834648 h 3676568"/>
                <a:gd name="connsiteX1642" fmla="*/ 886619 w 2747325"/>
                <a:gd name="connsiteY1642" fmla="*/ 1966560 h 3676568"/>
                <a:gd name="connsiteX1643" fmla="*/ 887427 w 2747325"/>
                <a:gd name="connsiteY1643" fmla="*/ 1875656 h 3676568"/>
                <a:gd name="connsiteX1644" fmla="*/ 955302 w 2747325"/>
                <a:gd name="connsiteY1644" fmla="*/ 1712635 h 3676568"/>
                <a:gd name="connsiteX1645" fmla="*/ 963180 w 2747325"/>
                <a:gd name="connsiteY1645" fmla="*/ 1727583 h 3676568"/>
                <a:gd name="connsiteX1646" fmla="*/ 977523 w 2747325"/>
                <a:gd name="connsiteY1646" fmla="*/ 1754854 h 3676568"/>
                <a:gd name="connsiteX1647" fmla="*/ 970857 w 2747325"/>
                <a:gd name="connsiteY1647" fmla="*/ 1755461 h 3676568"/>
                <a:gd name="connsiteX1648" fmla="*/ 963786 w 2747325"/>
                <a:gd name="connsiteY1648" fmla="*/ 1756067 h 3676568"/>
                <a:gd name="connsiteX1649" fmla="*/ 946009 w 2747325"/>
                <a:gd name="connsiteY1649" fmla="*/ 1749804 h 3676568"/>
                <a:gd name="connsiteX1650" fmla="*/ 955504 w 2747325"/>
                <a:gd name="connsiteY1650" fmla="*/ 1717079 h 3676568"/>
                <a:gd name="connsiteX1651" fmla="*/ 955302 w 2747325"/>
                <a:gd name="connsiteY1651" fmla="*/ 1712635 h 3676568"/>
                <a:gd name="connsiteX1652" fmla="*/ 953686 w 2747325"/>
                <a:gd name="connsiteY1652" fmla="*/ 1784954 h 3676568"/>
                <a:gd name="connsiteX1653" fmla="*/ 988835 w 2747325"/>
                <a:gd name="connsiteY1653" fmla="*/ 1774045 h 3676568"/>
                <a:gd name="connsiteX1654" fmla="*/ 988835 w 2747325"/>
                <a:gd name="connsiteY1654" fmla="*/ 1773843 h 3676568"/>
                <a:gd name="connsiteX1655" fmla="*/ 999946 w 2747325"/>
                <a:gd name="connsiteY1655" fmla="*/ 1787176 h 3676568"/>
                <a:gd name="connsiteX1656" fmla="*/ 1001562 w 2747325"/>
                <a:gd name="connsiteY1656" fmla="*/ 1787984 h 3676568"/>
                <a:gd name="connsiteX1657" fmla="*/ 977119 w 2747325"/>
                <a:gd name="connsiteY1657" fmla="*/ 1819901 h 3676568"/>
                <a:gd name="connsiteX1658" fmla="*/ 973281 w 2747325"/>
                <a:gd name="connsiteY1658" fmla="*/ 1825760 h 3676568"/>
                <a:gd name="connsiteX1659" fmla="*/ 953686 w 2747325"/>
                <a:gd name="connsiteY1659" fmla="*/ 1784954 h 3676568"/>
                <a:gd name="connsiteX1660" fmla="*/ 907022 w 2747325"/>
                <a:gd name="connsiteY1660" fmla="*/ 939949 h 3676568"/>
                <a:gd name="connsiteX1661" fmla="*/ 910658 w 2747325"/>
                <a:gd name="connsiteY1661" fmla="*/ 937323 h 3676568"/>
                <a:gd name="connsiteX1662" fmla="*/ 914092 w 2747325"/>
                <a:gd name="connsiteY1662" fmla="*/ 940555 h 3676568"/>
                <a:gd name="connsiteX1663" fmla="*/ 915304 w 2747325"/>
                <a:gd name="connsiteY1663" fmla="*/ 943989 h 3676568"/>
                <a:gd name="connsiteX1664" fmla="*/ 996310 w 2747325"/>
                <a:gd name="connsiteY1664" fmla="*/ 1028429 h 3676568"/>
                <a:gd name="connsiteX1665" fmla="*/ 973483 w 2747325"/>
                <a:gd name="connsiteY1665" fmla="*/ 1005804 h 3676568"/>
                <a:gd name="connsiteX1666" fmla="*/ 907022 w 2747325"/>
                <a:gd name="connsiteY1666" fmla="*/ 939949 h 3676568"/>
                <a:gd name="connsiteX1667" fmla="*/ 1129232 w 2747325"/>
                <a:gd name="connsiteY1667" fmla="*/ 1145191 h 3676568"/>
                <a:gd name="connsiteX1668" fmla="*/ 1108425 w 2747325"/>
                <a:gd name="connsiteY1668" fmla="*/ 1118323 h 3676568"/>
                <a:gd name="connsiteX1669" fmla="*/ 1144181 w 2747325"/>
                <a:gd name="connsiteY1669" fmla="*/ 1149837 h 3676568"/>
                <a:gd name="connsiteX1670" fmla="*/ 1150645 w 2747325"/>
                <a:gd name="connsiteY1670" fmla="*/ 1144584 h 3676568"/>
                <a:gd name="connsiteX1671" fmla="*/ 1115091 w 2747325"/>
                <a:gd name="connsiteY1671" fmla="*/ 1102365 h 3676568"/>
                <a:gd name="connsiteX1672" fmla="*/ 1126606 w 2747325"/>
                <a:gd name="connsiteY1672" fmla="*/ 1111051 h 3676568"/>
                <a:gd name="connsiteX1673" fmla="*/ 1139534 w 2747325"/>
                <a:gd name="connsiteY1673" fmla="*/ 1121151 h 3676568"/>
                <a:gd name="connsiteX1674" fmla="*/ 1153069 w 2747325"/>
                <a:gd name="connsiteY1674" fmla="*/ 1137110 h 3676568"/>
                <a:gd name="connsiteX1675" fmla="*/ 1153877 w 2747325"/>
                <a:gd name="connsiteY1675" fmla="*/ 1189633 h 3676568"/>
                <a:gd name="connsiteX1676" fmla="*/ 1066609 w 2747325"/>
                <a:gd name="connsiteY1676" fmla="*/ 1115899 h 3676568"/>
                <a:gd name="connsiteX1677" fmla="*/ 1068629 w 2747325"/>
                <a:gd name="connsiteY1677" fmla="*/ 1108425 h 3676568"/>
                <a:gd name="connsiteX1678" fmla="*/ 1054286 w 2747325"/>
                <a:gd name="connsiteY1678" fmla="*/ 1089840 h 3676568"/>
                <a:gd name="connsiteX1679" fmla="*/ 1121758 w 2747325"/>
                <a:gd name="connsiteY1679" fmla="*/ 1151453 h 3676568"/>
                <a:gd name="connsiteX1680" fmla="*/ 1129232 w 2747325"/>
                <a:gd name="connsiteY1680" fmla="*/ 1145191 h 3676568"/>
                <a:gd name="connsiteX1681" fmla="*/ 1033681 w 2747325"/>
                <a:gd name="connsiteY1681" fmla="*/ 1044388 h 3676568"/>
                <a:gd name="connsiteX1682" fmla="*/ 1015905 w 2747325"/>
                <a:gd name="connsiteY1682" fmla="*/ 1027015 h 3676568"/>
                <a:gd name="connsiteX1683" fmla="*/ 1040752 w 2747325"/>
                <a:gd name="connsiteY1683" fmla="*/ 1045196 h 3676568"/>
                <a:gd name="connsiteX1684" fmla="*/ 1080952 w 2747325"/>
                <a:gd name="connsiteY1684" fmla="*/ 1088022 h 3676568"/>
                <a:gd name="connsiteX1685" fmla="*/ 1108627 w 2747325"/>
                <a:gd name="connsiteY1685" fmla="*/ 1118323 h 3676568"/>
                <a:gd name="connsiteX1686" fmla="*/ 1033681 w 2747325"/>
                <a:gd name="connsiteY1686" fmla="*/ 1044388 h 3676568"/>
                <a:gd name="connsiteX1687" fmla="*/ 1164786 w 2747325"/>
                <a:gd name="connsiteY1687" fmla="*/ 1150645 h 3676568"/>
                <a:gd name="connsiteX1688" fmla="*/ 1174280 w 2747325"/>
                <a:gd name="connsiteY1688" fmla="*/ 1161351 h 3676568"/>
                <a:gd name="connsiteX1689" fmla="*/ 1173876 w 2747325"/>
                <a:gd name="connsiteY1689" fmla="*/ 1211652 h 3676568"/>
                <a:gd name="connsiteX1690" fmla="*/ 1165593 w 2747325"/>
                <a:gd name="connsiteY1690" fmla="*/ 1202359 h 3676568"/>
                <a:gd name="connsiteX1691" fmla="*/ 1164786 w 2747325"/>
                <a:gd name="connsiteY1691" fmla="*/ 1150645 h 3676568"/>
                <a:gd name="connsiteX1692" fmla="*/ 1712029 w 2747325"/>
                <a:gd name="connsiteY1692" fmla="*/ 649258 h 3676568"/>
                <a:gd name="connsiteX1693" fmla="*/ 1695262 w 2747325"/>
                <a:gd name="connsiteY1693" fmla="*/ 645016 h 3676568"/>
                <a:gd name="connsiteX1694" fmla="*/ 1688999 w 2747325"/>
                <a:gd name="connsiteY1694" fmla="*/ 635319 h 3676568"/>
                <a:gd name="connsiteX1695" fmla="*/ 1686373 w 2747325"/>
                <a:gd name="connsiteY1695" fmla="*/ 548657 h 3676568"/>
                <a:gd name="connsiteX1696" fmla="*/ 1687990 w 2747325"/>
                <a:gd name="connsiteY1696" fmla="*/ 543001 h 3676568"/>
                <a:gd name="connsiteX1697" fmla="*/ 1708594 w 2747325"/>
                <a:gd name="connsiteY1697" fmla="*/ 533507 h 3676568"/>
                <a:gd name="connsiteX1698" fmla="*/ 1823740 w 2747325"/>
                <a:gd name="connsiteY1698" fmla="*/ 529870 h 3676568"/>
                <a:gd name="connsiteX1699" fmla="*/ 1840506 w 2747325"/>
                <a:gd name="connsiteY1699" fmla="*/ 534113 h 3676568"/>
                <a:gd name="connsiteX1700" fmla="*/ 1846769 w 2747325"/>
                <a:gd name="connsiteY1700" fmla="*/ 543607 h 3676568"/>
                <a:gd name="connsiteX1701" fmla="*/ 1849799 w 2747325"/>
                <a:gd name="connsiteY1701" fmla="*/ 629865 h 3676568"/>
                <a:gd name="connsiteX1702" fmla="*/ 1848183 w 2747325"/>
                <a:gd name="connsiteY1702" fmla="*/ 635521 h 3676568"/>
                <a:gd name="connsiteX1703" fmla="*/ 1827780 w 2747325"/>
                <a:gd name="connsiteY1703" fmla="*/ 645218 h 3676568"/>
                <a:gd name="connsiteX1704" fmla="*/ 1712029 w 2747325"/>
                <a:gd name="connsiteY1704" fmla="*/ 649258 h 3676568"/>
                <a:gd name="connsiteX1705" fmla="*/ 1833234 w 2747325"/>
                <a:gd name="connsiteY1705" fmla="*/ 723193 h 3676568"/>
                <a:gd name="connsiteX1706" fmla="*/ 1817073 w 2747325"/>
                <a:gd name="connsiteY1706" fmla="*/ 701982 h 3676568"/>
                <a:gd name="connsiteX1707" fmla="*/ 1831416 w 2747325"/>
                <a:gd name="connsiteY1707" fmla="*/ 701578 h 3676568"/>
                <a:gd name="connsiteX1708" fmla="*/ 1854647 w 2747325"/>
                <a:gd name="connsiteY1708" fmla="*/ 715517 h 3676568"/>
                <a:gd name="connsiteX1709" fmla="*/ 1857879 w 2747325"/>
                <a:gd name="connsiteY1709" fmla="*/ 802785 h 3676568"/>
                <a:gd name="connsiteX1710" fmla="*/ 1856263 w 2747325"/>
                <a:gd name="connsiteY1710" fmla="*/ 808643 h 3676568"/>
                <a:gd name="connsiteX1711" fmla="*/ 1835658 w 2747325"/>
                <a:gd name="connsiteY1711" fmla="*/ 818340 h 3676568"/>
                <a:gd name="connsiteX1712" fmla="*/ 1723947 w 2747325"/>
                <a:gd name="connsiteY1712" fmla="*/ 822380 h 3676568"/>
                <a:gd name="connsiteX1713" fmla="*/ 1728795 w 2747325"/>
                <a:gd name="connsiteY1713" fmla="*/ 832884 h 3676568"/>
                <a:gd name="connsiteX1714" fmla="*/ 1658900 w 2747325"/>
                <a:gd name="connsiteY1714" fmla="*/ 837126 h 3676568"/>
                <a:gd name="connsiteX1715" fmla="*/ 1542947 w 2747325"/>
                <a:gd name="connsiteY1715" fmla="*/ 821168 h 3676568"/>
                <a:gd name="connsiteX1716" fmla="*/ 1631629 w 2747325"/>
                <a:gd name="connsiteY1716" fmla="*/ 825208 h 3676568"/>
                <a:gd name="connsiteX1717" fmla="*/ 1788994 w 2747325"/>
                <a:gd name="connsiteY1717" fmla="*/ 798543 h 3676568"/>
                <a:gd name="connsiteX1718" fmla="*/ 1794044 w 2747325"/>
                <a:gd name="connsiteY1718" fmla="*/ 803189 h 3676568"/>
                <a:gd name="connsiteX1719" fmla="*/ 1833234 w 2747325"/>
                <a:gd name="connsiteY1719" fmla="*/ 723193 h 3676568"/>
                <a:gd name="connsiteX1720" fmla="*/ 1890605 w 2747325"/>
                <a:gd name="connsiteY1720" fmla="*/ 945807 h 3676568"/>
                <a:gd name="connsiteX1721" fmla="*/ 1901917 w 2747325"/>
                <a:gd name="connsiteY1721" fmla="*/ 928839 h 3676568"/>
                <a:gd name="connsiteX1722" fmla="*/ 1903331 w 2747325"/>
                <a:gd name="connsiteY1722" fmla="*/ 970251 h 3676568"/>
                <a:gd name="connsiteX1723" fmla="*/ 1903533 w 2747325"/>
                <a:gd name="connsiteY1723" fmla="*/ 971261 h 3676568"/>
                <a:gd name="connsiteX1724" fmla="*/ 1894443 w 2747325"/>
                <a:gd name="connsiteY1724" fmla="*/ 970251 h 3676568"/>
                <a:gd name="connsiteX1725" fmla="*/ 1891413 w 2747325"/>
                <a:gd name="connsiteY1725" fmla="*/ 970048 h 3676568"/>
                <a:gd name="connsiteX1726" fmla="*/ 1890605 w 2747325"/>
                <a:gd name="connsiteY1726" fmla="*/ 945807 h 3676568"/>
                <a:gd name="connsiteX1727" fmla="*/ 1945551 w 2747325"/>
                <a:gd name="connsiteY1727" fmla="*/ 1306394 h 3676568"/>
                <a:gd name="connsiteX1728" fmla="*/ 1944945 w 2747325"/>
                <a:gd name="connsiteY1728" fmla="*/ 1291849 h 3676568"/>
                <a:gd name="connsiteX1729" fmla="*/ 1964742 w 2747325"/>
                <a:gd name="connsiteY1729" fmla="*/ 1301950 h 3676568"/>
                <a:gd name="connsiteX1730" fmla="*/ 1967974 w 2747325"/>
                <a:gd name="connsiteY1730" fmla="*/ 1297102 h 3676568"/>
                <a:gd name="connsiteX1731" fmla="*/ 1945147 w 2747325"/>
                <a:gd name="connsiteY1731" fmla="*/ 1279325 h 3676568"/>
                <a:gd name="connsiteX1732" fmla="*/ 1944541 w 2747325"/>
                <a:gd name="connsiteY1732" fmla="*/ 1278921 h 3676568"/>
                <a:gd name="connsiteX1733" fmla="*/ 1942925 w 2747325"/>
                <a:gd name="connsiteY1733" fmla="*/ 1238923 h 3676568"/>
                <a:gd name="connsiteX1734" fmla="*/ 1945551 w 2747325"/>
                <a:gd name="connsiteY1734" fmla="*/ 1232459 h 3676568"/>
                <a:gd name="connsiteX1735" fmla="*/ 1943531 w 2747325"/>
                <a:gd name="connsiteY1735" fmla="*/ 1229832 h 3676568"/>
                <a:gd name="connsiteX1736" fmla="*/ 1944339 w 2747325"/>
                <a:gd name="connsiteY1736" fmla="*/ 1227206 h 3676568"/>
                <a:gd name="connsiteX1737" fmla="*/ 1957066 w 2747325"/>
                <a:gd name="connsiteY1737" fmla="*/ 1218520 h 3676568"/>
                <a:gd name="connsiteX1738" fmla="*/ 1958884 w 2747325"/>
                <a:gd name="connsiteY1738" fmla="*/ 1219126 h 3676568"/>
                <a:gd name="connsiteX1739" fmla="*/ 1963530 w 2747325"/>
                <a:gd name="connsiteY1739" fmla="*/ 1217308 h 3676568"/>
                <a:gd name="connsiteX1740" fmla="*/ 1965146 w 2747325"/>
                <a:gd name="connsiteY1740" fmla="*/ 1217106 h 3676568"/>
                <a:gd name="connsiteX1741" fmla="*/ 2081706 w 2747325"/>
                <a:gd name="connsiteY1741" fmla="*/ 1212056 h 3676568"/>
                <a:gd name="connsiteX1742" fmla="*/ 2105139 w 2747325"/>
                <a:gd name="connsiteY1742" fmla="*/ 1226196 h 3676568"/>
                <a:gd name="connsiteX1743" fmla="*/ 2108977 w 2747325"/>
                <a:gd name="connsiteY1743" fmla="*/ 1315686 h 3676568"/>
                <a:gd name="connsiteX1744" fmla="*/ 2107361 w 2747325"/>
                <a:gd name="connsiteY1744" fmla="*/ 1321747 h 3676568"/>
                <a:gd name="connsiteX1745" fmla="*/ 2086756 w 2747325"/>
                <a:gd name="connsiteY1745" fmla="*/ 1331847 h 3676568"/>
                <a:gd name="connsiteX1746" fmla="*/ 1969792 w 2747325"/>
                <a:gd name="connsiteY1746" fmla="*/ 1337099 h 3676568"/>
                <a:gd name="connsiteX1747" fmla="*/ 1946965 w 2747325"/>
                <a:gd name="connsiteY1747" fmla="*/ 1324979 h 3676568"/>
                <a:gd name="connsiteX1748" fmla="*/ 1958076 w 2747325"/>
                <a:gd name="connsiteY1748" fmla="*/ 1330837 h 3676568"/>
                <a:gd name="connsiteX1749" fmla="*/ 1963328 w 2747325"/>
                <a:gd name="connsiteY1749" fmla="*/ 1324777 h 3676568"/>
                <a:gd name="connsiteX1750" fmla="*/ 1945551 w 2747325"/>
                <a:gd name="connsiteY1750" fmla="*/ 1306394 h 3676568"/>
                <a:gd name="connsiteX1751" fmla="*/ 1937471 w 2747325"/>
                <a:gd name="connsiteY1751" fmla="*/ 1143776 h 3676568"/>
                <a:gd name="connsiteX1752" fmla="*/ 1935653 w 2747325"/>
                <a:gd name="connsiteY1752" fmla="*/ 1095496 h 3676568"/>
                <a:gd name="connsiteX1753" fmla="*/ 1973025 w 2747325"/>
                <a:gd name="connsiteY1753" fmla="*/ 1039540 h 3676568"/>
                <a:gd name="connsiteX1754" fmla="*/ 2072413 w 2747325"/>
                <a:gd name="connsiteY1754" fmla="*/ 1035500 h 3676568"/>
                <a:gd name="connsiteX1755" fmla="*/ 2089382 w 2747325"/>
                <a:gd name="connsiteY1755" fmla="*/ 1039742 h 3676568"/>
                <a:gd name="connsiteX1756" fmla="*/ 2095846 w 2747325"/>
                <a:gd name="connsiteY1756" fmla="*/ 1049438 h 3676568"/>
                <a:gd name="connsiteX1757" fmla="*/ 2099684 w 2747325"/>
                <a:gd name="connsiteY1757" fmla="*/ 1138120 h 3676568"/>
                <a:gd name="connsiteX1758" fmla="*/ 2098068 w 2747325"/>
                <a:gd name="connsiteY1758" fmla="*/ 1143978 h 3676568"/>
                <a:gd name="connsiteX1759" fmla="*/ 2077463 w 2747325"/>
                <a:gd name="connsiteY1759" fmla="*/ 1154079 h 3676568"/>
                <a:gd name="connsiteX1760" fmla="*/ 1961106 w 2747325"/>
                <a:gd name="connsiteY1760" fmla="*/ 1158927 h 3676568"/>
                <a:gd name="connsiteX1761" fmla="*/ 1952824 w 2747325"/>
                <a:gd name="connsiteY1761" fmla="*/ 1158119 h 3676568"/>
                <a:gd name="connsiteX1762" fmla="*/ 1937471 w 2747325"/>
                <a:gd name="connsiteY1762" fmla="*/ 1143776 h 3676568"/>
                <a:gd name="connsiteX1763" fmla="*/ 1945349 w 2747325"/>
                <a:gd name="connsiteY1763" fmla="*/ 982573 h 3676568"/>
                <a:gd name="connsiteX1764" fmla="*/ 1932825 w 2747325"/>
                <a:gd name="connsiteY1764" fmla="*/ 976513 h 3676568"/>
                <a:gd name="connsiteX1765" fmla="*/ 1928987 w 2747325"/>
                <a:gd name="connsiteY1765" fmla="*/ 969240 h 3676568"/>
                <a:gd name="connsiteX1766" fmla="*/ 1925552 w 2747325"/>
                <a:gd name="connsiteY1766" fmla="*/ 881164 h 3676568"/>
                <a:gd name="connsiteX1767" fmla="*/ 1927168 w 2747325"/>
                <a:gd name="connsiteY1767" fmla="*/ 875306 h 3676568"/>
                <a:gd name="connsiteX1768" fmla="*/ 1947773 w 2747325"/>
                <a:gd name="connsiteY1768" fmla="*/ 865408 h 3676568"/>
                <a:gd name="connsiteX1769" fmla="*/ 2063323 w 2747325"/>
                <a:gd name="connsiteY1769" fmla="*/ 861165 h 3676568"/>
                <a:gd name="connsiteX1770" fmla="*/ 2086554 w 2747325"/>
                <a:gd name="connsiteY1770" fmla="*/ 875104 h 3676568"/>
                <a:gd name="connsiteX1771" fmla="*/ 2090392 w 2747325"/>
                <a:gd name="connsiteY1771" fmla="*/ 962776 h 3676568"/>
                <a:gd name="connsiteX1772" fmla="*/ 2088776 w 2747325"/>
                <a:gd name="connsiteY1772" fmla="*/ 968634 h 3676568"/>
                <a:gd name="connsiteX1773" fmla="*/ 2068373 w 2747325"/>
                <a:gd name="connsiteY1773" fmla="*/ 978533 h 3676568"/>
                <a:gd name="connsiteX1774" fmla="*/ 1952622 w 2747325"/>
                <a:gd name="connsiteY1774" fmla="*/ 982977 h 3676568"/>
                <a:gd name="connsiteX1775" fmla="*/ 1945349 w 2747325"/>
                <a:gd name="connsiteY1775" fmla="*/ 982573 h 3676568"/>
                <a:gd name="connsiteX1776" fmla="*/ 1898483 w 2747325"/>
                <a:gd name="connsiteY1776" fmla="*/ 1111657 h 3676568"/>
                <a:gd name="connsiteX1777" fmla="*/ 1910200 w 2747325"/>
                <a:gd name="connsiteY1777" fmla="*/ 1107617 h 3676568"/>
                <a:gd name="connsiteX1778" fmla="*/ 1911008 w 2747325"/>
                <a:gd name="connsiteY1778" fmla="*/ 1130444 h 3676568"/>
                <a:gd name="connsiteX1779" fmla="*/ 1871010 w 2747325"/>
                <a:gd name="connsiteY1779" fmla="*/ 1119333 h 3676568"/>
                <a:gd name="connsiteX1780" fmla="*/ 1872828 w 2747325"/>
                <a:gd name="connsiteY1780" fmla="*/ 1118929 h 3676568"/>
                <a:gd name="connsiteX1781" fmla="*/ 1872828 w 2747325"/>
                <a:gd name="connsiteY1781" fmla="*/ 1119131 h 3676568"/>
                <a:gd name="connsiteX1782" fmla="*/ 1878484 w 2747325"/>
                <a:gd name="connsiteY1782" fmla="*/ 1117515 h 3676568"/>
                <a:gd name="connsiteX1783" fmla="*/ 1883130 w 2747325"/>
                <a:gd name="connsiteY1783" fmla="*/ 1116303 h 3676568"/>
                <a:gd name="connsiteX1784" fmla="*/ 1898685 w 2747325"/>
                <a:gd name="connsiteY1784" fmla="*/ 1122161 h 3676568"/>
                <a:gd name="connsiteX1785" fmla="*/ 1898483 w 2747325"/>
                <a:gd name="connsiteY1785" fmla="*/ 1111657 h 3676568"/>
                <a:gd name="connsiteX1786" fmla="*/ 1917876 w 2747325"/>
                <a:gd name="connsiteY1786" fmla="*/ 1261952 h 3676568"/>
                <a:gd name="connsiteX1787" fmla="*/ 1916462 w 2747325"/>
                <a:gd name="connsiteY1787" fmla="*/ 1261144 h 3676568"/>
                <a:gd name="connsiteX1788" fmla="*/ 1911412 w 2747325"/>
                <a:gd name="connsiteY1788" fmla="*/ 1268820 h 3676568"/>
                <a:gd name="connsiteX1789" fmla="*/ 1918280 w 2747325"/>
                <a:gd name="connsiteY1789" fmla="*/ 1273466 h 3676568"/>
                <a:gd name="connsiteX1790" fmla="*/ 1918684 w 2747325"/>
                <a:gd name="connsiteY1790" fmla="*/ 1285385 h 3676568"/>
                <a:gd name="connsiteX1791" fmla="*/ 1906361 w 2747325"/>
                <a:gd name="connsiteY1791" fmla="*/ 1275487 h 3676568"/>
                <a:gd name="connsiteX1792" fmla="*/ 1905149 w 2747325"/>
                <a:gd name="connsiteY1792" fmla="*/ 1239933 h 3676568"/>
                <a:gd name="connsiteX1793" fmla="*/ 1901311 w 2747325"/>
                <a:gd name="connsiteY1793" fmla="*/ 1227408 h 3676568"/>
                <a:gd name="connsiteX1794" fmla="*/ 1917068 w 2747325"/>
                <a:gd name="connsiteY1794" fmla="*/ 1223166 h 3676568"/>
                <a:gd name="connsiteX1795" fmla="*/ 1918482 w 2747325"/>
                <a:gd name="connsiteY1795" fmla="*/ 1224378 h 3676568"/>
                <a:gd name="connsiteX1796" fmla="*/ 1917068 w 2747325"/>
                <a:gd name="connsiteY1796" fmla="*/ 1234075 h 3676568"/>
                <a:gd name="connsiteX1797" fmla="*/ 1917876 w 2747325"/>
                <a:gd name="connsiteY1797" fmla="*/ 1261952 h 3676568"/>
                <a:gd name="connsiteX1798" fmla="*/ 1919492 w 2747325"/>
                <a:gd name="connsiteY1798" fmla="*/ 1301748 h 3676568"/>
                <a:gd name="connsiteX1799" fmla="*/ 1920300 w 2747325"/>
                <a:gd name="connsiteY1799" fmla="*/ 1323969 h 3676568"/>
                <a:gd name="connsiteX1800" fmla="*/ 1920300 w 2747325"/>
                <a:gd name="connsiteY1800" fmla="*/ 1323969 h 3676568"/>
                <a:gd name="connsiteX1801" fmla="*/ 1907776 w 2747325"/>
                <a:gd name="connsiteY1801" fmla="*/ 1311646 h 3676568"/>
                <a:gd name="connsiteX1802" fmla="*/ 1906967 w 2747325"/>
                <a:gd name="connsiteY1802" fmla="*/ 1290839 h 3676568"/>
                <a:gd name="connsiteX1803" fmla="*/ 1919492 w 2747325"/>
                <a:gd name="connsiteY1803" fmla="*/ 1301748 h 3676568"/>
                <a:gd name="connsiteX1804" fmla="*/ 1880100 w 2747325"/>
                <a:gd name="connsiteY1804" fmla="*/ 1262356 h 3676568"/>
                <a:gd name="connsiteX1805" fmla="*/ 1880302 w 2747325"/>
                <a:gd name="connsiteY1805" fmla="*/ 1266598 h 3676568"/>
                <a:gd name="connsiteX1806" fmla="*/ 1881312 w 2747325"/>
                <a:gd name="connsiteY1806" fmla="*/ 1293667 h 3676568"/>
                <a:gd name="connsiteX1807" fmla="*/ 1854647 w 2747325"/>
                <a:gd name="connsiteY1807" fmla="*/ 1275890 h 3676568"/>
                <a:gd name="connsiteX1808" fmla="*/ 1847577 w 2747325"/>
                <a:gd name="connsiteY1808" fmla="*/ 1283971 h 3676568"/>
                <a:gd name="connsiteX1809" fmla="*/ 1881918 w 2747325"/>
                <a:gd name="connsiteY1809" fmla="*/ 1309424 h 3676568"/>
                <a:gd name="connsiteX1810" fmla="*/ 1882726 w 2747325"/>
                <a:gd name="connsiteY1810" fmla="*/ 1331039 h 3676568"/>
                <a:gd name="connsiteX1811" fmla="*/ 1881716 w 2747325"/>
                <a:gd name="connsiteY1811" fmla="*/ 1334675 h 3676568"/>
                <a:gd name="connsiteX1812" fmla="*/ 1864344 w 2747325"/>
                <a:gd name="connsiteY1812" fmla="*/ 1322353 h 3676568"/>
                <a:gd name="connsiteX1813" fmla="*/ 1814447 w 2747325"/>
                <a:gd name="connsiteY1813" fmla="*/ 1287001 h 3676568"/>
                <a:gd name="connsiteX1814" fmla="*/ 1807175 w 2747325"/>
                <a:gd name="connsiteY1814" fmla="*/ 1295283 h 3676568"/>
                <a:gd name="connsiteX1815" fmla="*/ 1858687 w 2747325"/>
                <a:gd name="connsiteY1815" fmla="*/ 1335281 h 3676568"/>
                <a:gd name="connsiteX1816" fmla="*/ 1871010 w 2747325"/>
                <a:gd name="connsiteY1816" fmla="*/ 1344776 h 3676568"/>
                <a:gd name="connsiteX1817" fmla="*/ 1860101 w 2747325"/>
                <a:gd name="connsiteY1817" fmla="*/ 1347200 h 3676568"/>
                <a:gd name="connsiteX1818" fmla="*/ 1857475 w 2747325"/>
                <a:gd name="connsiteY1818" fmla="*/ 1347402 h 3676568"/>
                <a:gd name="connsiteX1819" fmla="*/ 1818083 w 2747325"/>
                <a:gd name="connsiteY1819" fmla="*/ 1312252 h 3676568"/>
                <a:gd name="connsiteX1820" fmla="*/ 1766571 w 2747325"/>
                <a:gd name="connsiteY1820" fmla="*/ 1272456 h 3676568"/>
                <a:gd name="connsiteX1821" fmla="*/ 1759501 w 2747325"/>
                <a:gd name="connsiteY1821" fmla="*/ 1280335 h 3676568"/>
                <a:gd name="connsiteX1822" fmla="*/ 1774853 w 2747325"/>
                <a:gd name="connsiteY1822" fmla="*/ 1294071 h 3676568"/>
                <a:gd name="connsiteX1823" fmla="*/ 1745158 w 2747325"/>
                <a:gd name="connsiteY1823" fmla="*/ 1273870 h 3676568"/>
                <a:gd name="connsiteX1824" fmla="*/ 1738290 w 2747325"/>
                <a:gd name="connsiteY1824" fmla="*/ 1281547 h 3676568"/>
                <a:gd name="connsiteX1825" fmla="*/ 1786166 w 2747325"/>
                <a:gd name="connsiteY1825" fmla="*/ 1319525 h 3676568"/>
                <a:gd name="connsiteX1826" fmla="*/ 1828790 w 2747325"/>
                <a:gd name="connsiteY1826" fmla="*/ 1348816 h 3676568"/>
                <a:gd name="connsiteX1827" fmla="*/ 1808185 w 2747325"/>
                <a:gd name="connsiteY1827" fmla="*/ 1349826 h 3676568"/>
                <a:gd name="connsiteX1828" fmla="*/ 1775055 w 2747325"/>
                <a:gd name="connsiteY1828" fmla="*/ 1319929 h 3676568"/>
                <a:gd name="connsiteX1829" fmla="*/ 1732431 w 2747325"/>
                <a:gd name="connsiteY1829" fmla="*/ 1288415 h 3676568"/>
                <a:gd name="connsiteX1830" fmla="*/ 1726169 w 2747325"/>
                <a:gd name="connsiteY1830" fmla="*/ 1295283 h 3676568"/>
                <a:gd name="connsiteX1831" fmla="*/ 1764955 w 2747325"/>
                <a:gd name="connsiteY1831" fmla="*/ 1331039 h 3676568"/>
                <a:gd name="connsiteX1832" fmla="*/ 1778490 w 2747325"/>
                <a:gd name="connsiteY1832" fmla="*/ 1343160 h 3676568"/>
                <a:gd name="connsiteX1833" fmla="*/ 1754046 w 2747325"/>
                <a:gd name="connsiteY1833" fmla="*/ 1326595 h 3676568"/>
                <a:gd name="connsiteX1834" fmla="*/ 1717483 w 2747325"/>
                <a:gd name="connsiteY1834" fmla="*/ 1303364 h 3676568"/>
                <a:gd name="connsiteX1835" fmla="*/ 1716877 w 2747325"/>
                <a:gd name="connsiteY1835" fmla="*/ 1285991 h 3676568"/>
                <a:gd name="connsiteX1836" fmla="*/ 1729603 w 2747325"/>
                <a:gd name="connsiteY1836" fmla="*/ 1286395 h 3676568"/>
                <a:gd name="connsiteX1837" fmla="*/ 1733038 w 2747325"/>
                <a:gd name="connsiteY1837" fmla="*/ 1276699 h 3676568"/>
                <a:gd name="connsiteX1838" fmla="*/ 1724149 w 2747325"/>
                <a:gd name="connsiteY1838" fmla="*/ 1270234 h 3676568"/>
                <a:gd name="connsiteX1839" fmla="*/ 1750410 w 2747325"/>
                <a:gd name="connsiteY1839" fmla="*/ 1265588 h 3676568"/>
                <a:gd name="connsiteX1840" fmla="*/ 1884342 w 2747325"/>
                <a:gd name="connsiteY1840" fmla="*/ 1231449 h 3676568"/>
                <a:gd name="connsiteX1841" fmla="*/ 1886565 w 2747325"/>
                <a:gd name="connsiteY1841" fmla="*/ 1229024 h 3676568"/>
                <a:gd name="connsiteX1842" fmla="*/ 1892221 w 2747325"/>
                <a:gd name="connsiteY1842" fmla="*/ 1229226 h 3676568"/>
                <a:gd name="connsiteX1843" fmla="*/ 1893433 w 2747325"/>
                <a:gd name="connsiteY1843" fmla="*/ 1229024 h 3676568"/>
                <a:gd name="connsiteX1844" fmla="*/ 1879898 w 2747325"/>
                <a:gd name="connsiteY1844" fmla="*/ 1249225 h 3676568"/>
                <a:gd name="connsiteX1845" fmla="*/ 1880100 w 2747325"/>
                <a:gd name="connsiteY1845" fmla="*/ 1262356 h 3676568"/>
                <a:gd name="connsiteX1846" fmla="*/ 1699908 w 2747325"/>
                <a:gd name="connsiteY1846" fmla="*/ 1520120 h 3676568"/>
                <a:gd name="connsiteX1847" fmla="*/ 1701726 w 2747325"/>
                <a:gd name="connsiteY1847" fmla="*/ 1525978 h 3676568"/>
                <a:gd name="connsiteX1848" fmla="*/ 1672233 w 2747325"/>
                <a:gd name="connsiteY1848" fmla="*/ 1529816 h 3676568"/>
                <a:gd name="connsiteX1849" fmla="*/ 1672637 w 2747325"/>
                <a:gd name="connsiteY1849" fmla="*/ 1526786 h 3676568"/>
                <a:gd name="connsiteX1850" fmla="*/ 1669809 w 2747325"/>
                <a:gd name="connsiteY1850" fmla="*/ 1435478 h 3676568"/>
                <a:gd name="connsiteX1851" fmla="*/ 1659304 w 2747325"/>
                <a:gd name="connsiteY1851" fmla="*/ 1413863 h 3676568"/>
                <a:gd name="connsiteX1852" fmla="*/ 1686979 w 2747325"/>
                <a:gd name="connsiteY1852" fmla="*/ 1415883 h 3676568"/>
                <a:gd name="connsiteX1853" fmla="*/ 1692232 w 2747325"/>
                <a:gd name="connsiteY1853" fmla="*/ 1410025 h 3676568"/>
                <a:gd name="connsiteX1854" fmla="*/ 1674051 w 2747325"/>
                <a:gd name="connsiteY1854" fmla="*/ 1381743 h 3676568"/>
                <a:gd name="connsiteX1855" fmla="*/ 1675061 w 2747325"/>
                <a:gd name="connsiteY1855" fmla="*/ 1382552 h 3676568"/>
                <a:gd name="connsiteX1856" fmla="*/ 1682939 w 2747325"/>
                <a:gd name="connsiteY1856" fmla="*/ 1379117 h 3676568"/>
                <a:gd name="connsiteX1857" fmla="*/ 1671021 w 2747325"/>
                <a:gd name="connsiteY1857" fmla="*/ 1356694 h 3676568"/>
                <a:gd name="connsiteX1858" fmla="*/ 1684151 w 2747325"/>
                <a:gd name="connsiteY1858" fmla="*/ 1370027 h 3676568"/>
                <a:gd name="connsiteX1859" fmla="*/ 1715463 w 2747325"/>
                <a:gd name="connsiteY1859" fmla="*/ 1398712 h 3676568"/>
                <a:gd name="connsiteX1860" fmla="*/ 1701322 w 2747325"/>
                <a:gd name="connsiteY1860" fmla="*/ 1412045 h 3676568"/>
                <a:gd name="connsiteX1861" fmla="*/ 1696676 w 2747325"/>
                <a:gd name="connsiteY1861" fmla="*/ 1428811 h 3676568"/>
                <a:gd name="connsiteX1862" fmla="*/ 1699908 w 2747325"/>
                <a:gd name="connsiteY1862" fmla="*/ 1520120 h 3676568"/>
                <a:gd name="connsiteX1863" fmla="*/ 1662536 w 2747325"/>
                <a:gd name="connsiteY1863" fmla="*/ 1287001 h 3676568"/>
                <a:gd name="connsiteX1864" fmla="*/ 1691626 w 2747325"/>
                <a:gd name="connsiteY1864" fmla="*/ 1312858 h 3676568"/>
                <a:gd name="connsiteX1865" fmla="*/ 1691626 w 2747325"/>
                <a:gd name="connsiteY1865" fmla="*/ 1314272 h 3676568"/>
                <a:gd name="connsiteX1866" fmla="*/ 1690818 w 2747325"/>
                <a:gd name="connsiteY1866" fmla="*/ 1313666 h 3676568"/>
                <a:gd name="connsiteX1867" fmla="*/ 1635063 w 2747325"/>
                <a:gd name="connsiteY1867" fmla="*/ 1278315 h 3676568"/>
                <a:gd name="connsiteX1868" fmla="*/ 1662536 w 2747325"/>
                <a:gd name="connsiteY1868" fmla="*/ 1277911 h 3676568"/>
                <a:gd name="connsiteX1869" fmla="*/ 1663950 w 2747325"/>
                <a:gd name="connsiteY1869" fmla="*/ 1277911 h 3676568"/>
                <a:gd name="connsiteX1870" fmla="*/ 1662536 w 2747325"/>
                <a:gd name="connsiteY1870" fmla="*/ 1287001 h 3676568"/>
                <a:gd name="connsiteX1871" fmla="*/ 1666778 w 2747325"/>
                <a:gd name="connsiteY1871" fmla="*/ 1278315 h 3676568"/>
                <a:gd name="connsiteX1872" fmla="*/ 1682131 w 2747325"/>
                <a:gd name="connsiteY1872" fmla="*/ 1279527 h 3676568"/>
                <a:gd name="connsiteX1873" fmla="*/ 1690616 w 2747325"/>
                <a:gd name="connsiteY1873" fmla="*/ 1281143 h 3676568"/>
                <a:gd name="connsiteX1874" fmla="*/ 1691020 w 2747325"/>
                <a:gd name="connsiteY1874" fmla="*/ 1295687 h 3676568"/>
                <a:gd name="connsiteX1875" fmla="*/ 1669405 w 2747325"/>
                <a:gd name="connsiteY1875" fmla="*/ 1279123 h 3676568"/>
                <a:gd name="connsiteX1876" fmla="*/ 1666778 w 2747325"/>
                <a:gd name="connsiteY1876" fmla="*/ 1278315 h 3676568"/>
                <a:gd name="connsiteX1877" fmla="*/ 1652234 w 2747325"/>
                <a:gd name="connsiteY1877" fmla="*/ 1408813 h 3676568"/>
                <a:gd name="connsiteX1878" fmla="*/ 1641123 w 2747325"/>
                <a:gd name="connsiteY1878" fmla="*/ 1404368 h 3676568"/>
                <a:gd name="connsiteX1879" fmla="*/ 1665768 w 2747325"/>
                <a:gd name="connsiteY1879" fmla="*/ 1393056 h 3676568"/>
                <a:gd name="connsiteX1880" fmla="*/ 1677889 w 2747325"/>
                <a:gd name="connsiteY1880" fmla="*/ 1408611 h 3676568"/>
                <a:gd name="connsiteX1881" fmla="*/ 1652234 w 2747325"/>
                <a:gd name="connsiteY1881" fmla="*/ 1408813 h 3676568"/>
                <a:gd name="connsiteX1882" fmla="*/ 1564764 w 2747325"/>
                <a:gd name="connsiteY1882" fmla="*/ 1366189 h 3676568"/>
                <a:gd name="connsiteX1883" fmla="*/ 1497495 w 2747325"/>
                <a:gd name="connsiteY1883" fmla="*/ 1369219 h 3676568"/>
                <a:gd name="connsiteX1884" fmla="*/ 1480122 w 2747325"/>
                <a:gd name="connsiteY1884" fmla="*/ 1364977 h 3676568"/>
                <a:gd name="connsiteX1885" fmla="*/ 1473658 w 2747325"/>
                <a:gd name="connsiteY1885" fmla="*/ 1354876 h 3676568"/>
                <a:gd name="connsiteX1886" fmla="*/ 1472648 w 2747325"/>
                <a:gd name="connsiteY1886" fmla="*/ 1312050 h 3676568"/>
                <a:gd name="connsiteX1887" fmla="*/ 1564764 w 2747325"/>
                <a:gd name="connsiteY1887" fmla="*/ 1366189 h 3676568"/>
                <a:gd name="connsiteX1888" fmla="*/ 1479718 w 2747325"/>
                <a:gd name="connsiteY1888" fmla="*/ 1438306 h 3676568"/>
                <a:gd name="connsiteX1889" fmla="*/ 1500929 w 2747325"/>
                <a:gd name="connsiteY1889" fmla="*/ 1428004 h 3676568"/>
                <a:gd name="connsiteX1890" fmla="*/ 1619912 w 2747325"/>
                <a:gd name="connsiteY1890" fmla="*/ 1422549 h 3676568"/>
                <a:gd name="connsiteX1891" fmla="*/ 1643547 w 2747325"/>
                <a:gd name="connsiteY1891" fmla="*/ 1436892 h 3676568"/>
                <a:gd name="connsiteX1892" fmla="*/ 1646174 w 2747325"/>
                <a:gd name="connsiteY1892" fmla="*/ 1528200 h 3676568"/>
                <a:gd name="connsiteX1893" fmla="*/ 1644558 w 2747325"/>
                <a:gd name="connsiteY1893" fmla="*/ 1534260 h 3676568"/>
                <a:gd name="connsiteX1894" fmla="*/ 1643749 w 2747325"/>
                <a:gd name="connsiteY1894" fmla="*/ 1534866 h 3676568"/>
                <a:gd name="connsiteX1895" fmla="*/ 1602540 w 2747325"/>
                <a:gd name="connsiteY1895" fmla="*/ 1545573 h 3676568"/>
                <a:gd name="connsiteX1896" fmla="*/ 1503757 w 2747325"/>
                <a:gd name="connsiteY1896" fmla="*/ 1550219 h 3676568"/>
                <a:gd name="connsiteX1897" fmla="*/ 1479920 w 2747325"/>
                <a:gd name="connsiteY1897" fmla="*/ 1535876 h 3676568"/>
                <a:gd name="connsiteX1898" fmla="*/ 1477698 w 2747325"/>
                <a:gd name="connsiteY1898" fmla="*/ 1444366 h 3676568"/>
                <a:gd name="connsiteX1899" fmla="*/ 1479718 w 2747325"/>
                <a:gd name="connsiteY1899" fmla="*/ 1438306 h 3676568"/>
                <a:gd name="connsiteX1900" fmla="*/ 1723341 w 2747325"/>
                <a:gd name="connsiteY1900" fmla="*/ 1427599 h 3676568"/>
                <a:gd name="connsiteX1901" fmla="*/ 1724957 w 2747325"/>
                <a:gd name="connsiteY1901" fmla="*/ 1421539 h 3676568"/>
                <a:gd name="connsiteX1902" fmla="*/ 1745966 w 2747325"/>
                <a:gd name="connsiteY1902" fmla="*/ 1411237 h 3676568"/>
                <a:gd name="connsiteX1903" fmla="*/ 1863940 w 2747325"/>
                <a:gd name="connsiteY1903" fmla="*/ 1405782 h 3676568"/>
                <a:gd name="connsiteX1904" fmla="*/ 1887575 w 2747325"/>
                <a:gd name="connsiteY1904" fmla="*/ 1419923 h 3676568"/>
                <a:gd name="connsiteX1905" fmla="*/ 1890807 w 2747325"/>
                <a:gd name="connsiteY1905" fmla="*/ 1510827 h 3676568"/>
                <a:gd name="connsiteX1906" fmla="*/ 1889191 w 2747325"/>
                <a:gd name="connsiteY1906" fmla="*/ 1516888 h 3676568"/>
                <a:gd name="connsiteX1907" fmla="*/ 1868182 w 2747325"/>
                <a:gd name="connsiteY1907" fmla="*/ 1527190 h 3676568"/>
                <a:gd name="connsiteX1908" fmla="*/ 1856061 w 2747325"/>
                <a:gd name="connsiteY1908" fmla="*/ 1527796 h 3676568"/>
                <a:gd name="connsiteX1909" fmla="*/ 1837880 w 2747325"/>
                <a:gd name="connsiteY1909" fmla="*/ 1514059 h 3676568"/>
                <a:gd name="connsiteX1910" fmla="*/ 1727583 w 2747325"/>
                <a:gd name="connsiteY1910" fmla="*/ 1522948 h 3676568"/>
                <a:gd name="connsiteX1911" fmla="*/ 1725967 w 2747325"/>
                <a:gd name="connsiteY1911" fmla="*/ 1518504 h 3676568"/>
                <a:gd name="connsiteX1912" fmla="*/ 1723341 w 2747325"/>
                <a:gd name="connsiteY1912" fmla="*/ 1427599 h 3676568"/>
                <a:gd name="connsiteX1913" fmla="*/ 1896867 w 2747325"/>
                <a:gd name="connsiteY1913" fmla="*/ 1620114 h 3676568"/>
                <a:gd name="connsiteX1914" fmla="*/ 1898483 w 2747325"/>
                <a:gd name="connsiteY1914" fmla="*/ 1664960 h 3676568"/>
                <a:gd name="connsiteX1915" fmla="*/ 1856263 w 2747325"/>
                <a:gd name="connsiteY1915" fmla="*/ 1682333 h 3676568"/>
                <a:gd name="connsiteX1916" fmla="*/ 1856061 w 2747325"/>
                <a:gd name="connsiteY1916" fmla="*/ 1677081 h 3676568"/>
                <a:gd name="connsiteX1917" fmla="*/ 1837880 w 2747325"/>
                <a:gd name="connsiteY1917" fmla="*/ 1628801 h 3676568"/>
                <a:gd name="connsiteX1918" fmla="*/ 1896867 w 2747325"/>
                <a:gd name="connsiteY1918" fmla="*/ 1620114 h 3676568"/>
                <a:gd name="connsiteX1919" fmla="*/ 1922926 w 2747325"/>
                <a:gd name="connsiteY1919" fmla="*/ 1615468 h 3676568"/>
                <a:gd name="connsiteX1920" fmla="*/ 1934845 w 2747325"/>
                <a:gd name="connsiteY1920" fmla="*/ 1611630 h 3676568"/>
                <a:gd name="connsiteX1921" fmla="*/ 1936865 w 2747325"/>
                <a:gd name="connsiteY1921" fmla="*/ 1664556 h 3676568"/>
                <a:gd name="connsiteX1922" fmla="*/ 1927976 w 2747325"/>
                <a:gd name="connsiteY1922" fmla="*/ 1665970 h 3676568"/>
                <a:gd name="connsiteX1923" fmla="*/ 1924542 w 2747325"/>
                <a:gd name="connsiteY1923" fmla="*/ 1662536 h 3676568"/>
                <a:gd name="connsiteX1924" fmla="*/ 1922926 w 2747325"/>
                <a:gd name="connsiteY1924" fmla="*/ 1615468 h 3676568"/>
                <a:gd name="connsiteX1925" fmla="*/ 2287149 w 2747325"/>
                <a:gd name="connsiteY1925" fmla="*/ 1697080 h 3676568"/>
                <a:gd name="connsiteX1926" fmla="*/ 2320884 w 2747325"/>
                <a:gd name="connsiteY1926" fmla="*/ 1697888 h 3676568"/>
                <a:gd name="connsiteX1927" fmla="*/ 2342499 w 2747325"/>
                <a:gd name="connsiteY1927" fmla="*/ 1693848 h 3676568"/>
                <a:gd name="connsiteX1928" fmla="*/ 2351792 w 2747325"/>
                <a:gd name="connsiteY1928" fmla="*/ 1936865 h 3676568"/>
                <a:gd name="connsiteX1929" fmla="*/ 2358256 w 2747325"/>
                <a:gd name="connsiteY1929" fmla="*/ 2102108 h 3676568"/>
                <a:gd name="connsiteX1930" fmla="*/ 2359468 w 2747325"/>
                <a:gd name="connsiteY1930" fmla="*/ 2171398 h 3676568"/>
                <a:gd name="connsiteX1931" fmla="*/ 2358862 w 2747325"/>
                <a:gd name="connsiteY1931" fmla="*/ 2170791 h 3676568"/>
                <a:gd name="connsiteX1932" fmla="*/ 2352600 w 2747325"/>
                <a:gd name="connsiteY1932" fmla="*/ 2175640 h 3676568"/>
                <a:gd name="connsiteX1933" fmla="*/ 2359670 w 2747325"/>
                <a:gd name="connsiteY1933" fmla="*/ 2184528 h 3676568"/>
                <a:gd name="connsiteX1934" fmla="*/ 2361690 w 2747325"/>
                <a:gd name="connsiteY1934" fmla="*/ 2214426 h 3676568"/>
                <a:gd name="connsiteX1935" fmla="*/ 2359670 w 2747325"/>
                <a:gd name="connsiteY1935" fmla="*/ 2223314 h 3676568"/>
                <a:gd name="connsiteX1936" fmla="*/ 2363105 w 2747325"/>
                <a:gd name="connsiteY1936" fmla="*/ 2227152 h 3676568"/>
                <a:gd name="connsiteX1937" fmla="*/ 2364923 w 2747325"/>
                <a:gd name="connsiteY1937" fmla="*/ 2238869 h 3676568"/>
                <a:gd name="connsiteX1938" fmla="*/ 2364923 w 2747325"/>
                <a:gd name="connsiteY1938" fmla="*/ 2238869 h 3676568"/>
                <a:gd name="connsiteX1939" fmla="*/ 2359670 w 2747325"/>
                <a:gd name="connsiteY1939" fmla="*/ 2241495 h 3676568"/>
                <a:gd name="connsiteX1940" fmla="*/ 2349166 w 2747325"/>
                <a:gd name="connsiteY1940" fmla="*/ 2247757 h 3676568"/>
                <a:gd name="connsiteX1941" fmla="*/ 2320076 w 2747325"/>
                <a:gd name="connsiteY1941" fmla="*/ 2227556 h 3676568"/>
                <a:gd name="connsiteX1942" fmla="*/ 2311390 w 2747325"/>
                <a:gd name="connsiteY1942" fmla="*/ 2236243 h 3676568"/>
                <a:gd name="connsiteX1943" fmla="*/ 2336843 w 2747325"/>
                <a:gd name="connsiteY1943" fmla="*/ 2255433 h 3676568"/>
                <a:gd name="connsiteX1944" fmla="*/ 2335025 w 2747325"/>
                <a:gd name="connsiteY1944" fmla="*/ 2256645 h 3676568"/>
                <a:gd name="connsiteX1945" fmla="*/ 2333005 w 2747325"/>
                <a:gd name="connsiteY1945" fmla="*/ 2257858 h 3676568"/>
                <a:gd name="connsiteX1946" fmla="*/ 2322905 w 2747325"/>
                <a:gd name="connsiteY1946" fmla="*/ 2249979 h 3676568"/>
                <a:gd name="connsiteX1947" fmla="*/ 2294825 w 2747325"/>
                <a:gd name="connsiteY1947" fmla="*/ 2222506 h 3676568"/>
                <a:gd name="connsiteX1948" fmla="*/ 2292401 w 2747325"/>
                <a:gd name="connsiteY1948" fmla="*/ 2082109 h 3676568"/>
                <a:gd name="connsiteX1949" fmla="*/ 2324925 w 2747325"/>
                <a:gd name="connsiteY1949" fmla="*/ 2076251 h 3676568"/>
                <a:gd name="connsiteX1950" fmla="*/ 2354822 w 2747325"/>
                <a:gd name="connsiteY1950" fmla="*/ 2062515 h 3676568"/>
                <a:gd name="connsiteX1951" fmla="*/ 2352196 w 2747325"/>
                <a:gd name="connsiteY1951" fmla="*/ 2054434 h 3676568"/>
                <a:gd name="connsiteX1952" fmla="*/ 2318258 w 2747325"/>
                <a:gd name="connsiteY1952" fmla="*/ 2062919 h 3676568"/>
                <a:gd name="connsiteX1953" fmla="*/ 2292199 w 2747325"/>
                <a:gd name="connsiteY1953" fmla="*/ 2076655 h 3676568"/>
                <a:gd name="connsiteX1954" fmla="*/ 2285129 w 2747325"/>
                <a:gd name="connsiteY1954" fmla="*/ 1920906 h 3676568"/>
                <a:gd name="connsiteX1955" fmla="*/ 2300078 w 2747325"/>
                <a:gd name="connsiteY1955" fmla="*/ 1931815 h 3676568"/>
                <a:gd name="connsiteX1956" fmla="*/ 2300078 w 2747325"/>
                <a:gd name="connsiteY1956" fmla="*/ 1931815 h 3676568"/>
                <a:gd name="connsiteX1957" fmla="*/ 2285331 w 2747325"/>
                <a:gd name="connsiteY1957" fmla="*/ 1914644 h 3676568"/>
                <a:gd name="connsiteX1958" fmla="*/ 2308158 w 2747325"/>
                <a:gd name="connsiteY1958" fmla="*/ 1905553 h 3676568"/>
                <a:gd name="connsiteX1959" fmla="*/ 2341692 w 2747325"/>
                <a:gd name="connsiteY1959" fmla="*/ 1903331 h 3676568"/>
                <a:gd name="connsiteX1960" fmla="*/ 2343712 w 2747325"/>
                <a:gd name="connsiteY1960" fmla="*/ 1895453 h 3676568"/>
                <a:gd name="connsiteX1961" fmla="*/ 2305128 w 2747325"/>
                <a:gd name="connsiteY1961" fmla="*/ 1890807 h 3676568"/>
                <a:gd name="connsiteX1962" fmla="*/ 2283513 w 2747325"/>
                <a:gd name="connsiteY1962" fmla="*/ 1899493 h 3676568"/>
                <a:gd name="connsiteX1963" fmla="*/ 2274018 w 2747325"/>
                <a:gd name="connsiteY1963" fmla="*/ 1713443 h 3676568"/>
                <a:gd name="connsiteX1964" fmla="*/ 2263918 w 2747325"/>
                <a:gd name="connsiteY1964" fmla="*/ 1484768 h 3676568"/>
                <a:gd name="connsiteX1965" fmla="*/ 2289977 w 2747325"/>
                <a:gd name="connsiteY1965" fmla="*/ 1475880 h 3676568"/>
                <a:gd name="connsiteX1966" fmla="*/ 2294017 w 2747325"/>
                <a:gd name="connsiteY1966" fmla="*/ 1472850 h 3676568"/>
                <a:gd name="connsiteX1967" fmla="*/ 2314016 w 2747325"/>
                <a:gd name="connsiteY1967" fmla="*/ 1464769 h 3676568"/>
                <a:gd name="connsiteX1968" fmla="*/ 2317854 w 2747325"/>
                <a:gd name="connsiteY1968" fmla="*/ 1463355 h 3676568"/>
                <a:gd name="connsiteX1969" fmla="*/ 2326339 w 2747325"/>
                <a:gd name="connsiteY1969" fmla="*/ 1461739 h 3676568"/>
                <a:gd name="connsiteX1970" fmla="*/ 2326339 w 2747325"/>
                <a:gd name="connsiteY1970" fmla="*/ 1461739 h 3676568"/>
                <a:gd name="connsiteX1971" fmla="*/ 2333207 w 2747325"/>
                <a:gd name="connsiteY1971" fmla="*/ 1470021 h 3676568"/>
                <a:gd name="connsiteX1972" fmla="*/ 2341287 w 2747325"/>
                <a:gd name="connsiteY1972" fmla="*/ 1680515 h 3676568"/>
                <a:gd name="connsiteX1973" fmla="*/ 2317854 w 2747325"/>
                <a:gd name="connsiteY1973" fmla="*/ 1684353 h 3676568"/>
                <a:gd name="connsiteX1974" fmla="*/ 2287149 w 2747325"/>
                <a:gd name="connsiteY1974" fmla="*/ 1697080 h 3676568"/>
                <a:gd name="connsiteX1975" fmla="*/ 2287149 w 2747325"/>
                <a:gd name="connsiteY1975" fmla="*/ 1697080 h 3676568"/>
                <a:gd name="connsiteX1976" fmla="*/ 2321289 w 2747325"/>
                <a:gd name="connsiteY1976" fmla="*/ 2265534 h 3676568"/>
                <a:gd name="connsiteX1977" fmla="*/ 2308966 w 2747325"/>
                <a:gd name="connsiteY1977" fmla="*/ 2273008 h 3676568"/>
                <a:gd name="connsiteX1978" fmla="*/ 2294219 w 2747325"/>
                <a:gd name="connsiteY1978" fmla="*/ 2286139 h 3676568"/>
                <a:gd name="connsiteX1979" fmla="*/ 2295027 w 2747325"/>
                <a:gd name="connsiteY1979" fmla="*/ 2242101 h 3676568"/>
                <a:gd name="connsiteX1980" fmla="*/ 2321289 w 2747325"/>
                <a:gd name="connsiteY1980" fmla="*/ 2265534 h 3676568"/>
                <a:gd name="connsiteX1981" fmla="*/ 2322905 w 2747325"/>
                <a:gd name="connsiteY1981" fmla="*/ 1446790 h 3676568"/>
                <a:gd name="connsiteX1982" fmla="*/ 2316036 w 2747325"/>
                <a:gd name="connsiteY1982" fmla="*/ 1449619 h 3676568"/>
                <a:gd name="connsiteX1983" fmla="*/ 2264322 w 2747325"/>
                <a:gd name="connsiteY1983" fmla="*/ 1448811 h 3676568"/>
                <a:gd name="connsiteX1984" fmla="*/ 2263312 w 2747325"/>
                <a:gd name="connsiteY1984" fmla="*/ 1449214 h 3676568"/>
                <a:gd name="connsiteX1985" fmla="*/ 2254828 w 2747325"/>
                <a:gd name="connsiteY1985" fmla="*/ 1257508 h 3676568"/>
                <a:gd name="connsiteX1986" fmla="*/ 2261090 w 2747325"/>
                <a:gd name="connsiteY1986" fmla="*/ 1257306 h 3676568"/>
                <a:gd name="connsiteX1987" fmla="*/ 2260888 w 2747325"/>
                <a:gd name="connsiteY1987" fmla="*/ 1258114 h 3676568"/>
                <a:gd name="connsiteX1988" fmla="*/ 2261090 w 2747325"/>
                <a:gd name="connsiteY1988" fmla="*/ 1258316 h 3676568"/>
                <a:gd name="connsiteX1989" fmla="*/ 2270584 w 2747325"/>
                <a:gd name="connsiteY1989" fmla="*/ 1257104 h 3676568"/>
                <a:gd name="connsiteX1990" fmla="*/ 2295835 w 2747325"/>
                <a:gd name="connsiteY1990" fmla="*/ 1252660 h 3676568"/>
                <a:gd name="connsiteX1991" fmla="*/ 2295229 w 2747325"/>
                <a:gd name="connsiteY1991" fmla="*/ 1249225 h 3676568"/>
                <a:gd name="connsiteX1992" fmla="*/ 2290179 w 2747325"/>
                <a:gd name="connsiteY1992" fmla="*/ 1249427 h 3676568"/>
                <a:gd name="connsiteX1993" fmla="*/ 2291593 w 2747325"/>
                <a:gd name="connsiteY1993" fmla="*/ 1248821 h 3676568"/>
                <a:gd name="connsiteX1994" fmla="*/ 2323713 w 2747325"/>
                <a:gd name="connsiteY1994" fmla="*/ 1243771 h 3676568"/>
                <a:gd name="connsiteX1995" fmla="*/ 2325329 w 2747325"/>
                <a:gd name="connsiteY1995" fmla="*/ 1242761 h 3676568"/>
                <a:gd name="connsiteX1996" fmla="*/ 2332399 w 2747325"/>
                <a:gd name="connsiteY1996" fmla="*/ 1428811 h 3676568"/>
                <a:gd name="connsiteX1997" fmla="*/ 2322905 w 2747325"/>
                <a:gd name="connsiteY1997" fmla="*/ 1446790 h 3676568"/>
                <a:gd name="connsiteX1998" fmla="*/ 2262504 w 2747325"/>
                <a:gd name="connsiteY1998" fmla="*/ 1251649 h 3676568"/>
                <a:gd name="connsiteX1999" fmla="*/ 2254423 w 2747325"/>
                <a:gd name="connsiteY1999" fmla="*/ 1253266 h 3676568"/>
                <a:gd name="connsiteX2000" fmla="*/ 2248969 w 2747325"/>
                <a:gd name="connsiteY2000" fmla="*/ 1129030 h 3676568"/>
                <a:gd name="connsiteX2001" fmla="*/ 2247555 w 2747325"/>
                <a:gd name="connsiteY2001" fmla="*/ 1087618 h 3676568"/>
                <a:gd name="connsiteX2002" fmla="*/ 2248161 w 2747325"/>
                <a:gd name="connsiteY2002" fmla="*/ 1088022 h 3676568"/>
                <a:gd name="connsiteX2003" fmla="*/ 2256040 w 2747325"/>
                <a:gd name="connsiteY2003" fmla="*/ 1082366 h 3676568"/>
                <a:gd name="connsiteX2004" fmla="*/ 2246949 w 2747325"/>
                <a:gd name="connsiteY2004" fmla="*/ 1069235 h 3676568"/>
                <a:gd name="connsiteX2005" fmla="*/ 2246545 w 2747325"/>
                <a:gd name="connsiteY2005" fmla="*/ 1058731 h 3676568"/>
                <a:gd name="connsiteX2006" fmla="*/ 2250181 w 2747325"/>
                <a:gd name="connsiteY2006" fmla="*/ 1051458 h 3676568"/>
                <a:gd name="connsiteX2007" fmla="*/ 2256040 w 2747325"/>
                <a:gd name="connsiteY2007" fmla="*/ 1051458 h 3676568"/>
                <a:gd name="connsiteX2008" fmla="*/ 2281089 w 2747325"/>
                <a:gd name="connsiteY2008" fmla="*/ 1049640 h 3676568"/>
                <a:gd name="connsiteX2009" fmla="*/ 2317652 w 2747325"/>
                <a:gd name="connsiteY2009" fmla="*/ 1043580 h 3676568"/>
                <a:gd name="connsiteX2010" fmla="*/ 2325127 w 2747325"/>
                <a:gd name="connsiteY2010" fmla="*/ 1236297 h 3676568"/>
                <a:gd name="connsiteX2011" fmla="*/ 2262504 w 2747325"/>
                <a:gd name="connsiteY2011" fmla="*/ 1251649 h 3676568"/>
                <a:gd name="connsiteX2012" fmla="*/ 2118471 w 2747325"/>
                <a:gd name="connsiteY2012" fmla="*/ 1494667 h 3676568"/>
                <a:gd name="connsiteX2013" fmla="*/ 2116855 w 2747325"/>
                <a:gd name="connsiteY2013" fmla="*/ 1500727 h 3676568"/>
                <a:gd name="connsiteX2014" fmla="*/ 2096048 w 2747325"/>
                <a:gd name="connsiteY2014" fmla="*/ 1511029 h 3676568"/>
                <a:gd name="connsiteX2015" fmla="*/ 1978479 w 2747325"/>
                <a:gd name="connsiteY2015" fmla="*/ 1516686 h 3676568"/>
                <a:gd name="connsiteX2016" fmla="*/ 1961308 w 2747325"/>
                <a:gd name="connsiteY2016" fmla="*/ 1512443 h 3676568"/>
                <a:gd name="connsiteX2017" fmla="*/ 1954844 w 2747325"/>
                <a:gd name="connsiteY2017" fmla="*/ 1502343 h 3676568"/>
                <a:gd name="connsiteX2018" fmla="*/ 1951409 w 2747325"/>
                <a:gd name="connsiteY2018" fmla="*/ 1411641 h 3676568"/>
                <a:gd name="connsiteX2019" fmla="*/ 1953026 w 2747325"/>
                <a:gd name="connsiteY2019" fmla="*/ 1405581 h 3676568"/>
                <a:gd name="connsiteX2020" fmla="*/ 1973833 w 2747325"/>
                <a:gd name="connsiteY2020" fmla="*/ 1395278 h 3676568"/>
                <a:gd name="connsiteX2021" fmla="*/ 2090998 w 2747325"/>
                <a:gd name="connsiteY2021" fmla="*/ 1390026 h 3676568"/>
                <a:gd name="connsiteX2022" fmla="*/ 2107967 w 2747325"/>
                <a:gd name="connsiteY2022" fmla="*/ 1394268 h 3676568"/>
                <a:gd name="connsiteX2023" fmla="*/ 2114431 w 2747325"/>
                <a:gd name="connsiteY2023" fmla="*/ 1404166 h 3676568"/>
                <a:gd name="connsiteX2024" fmla="*/ 2118471 w 2747325"/>
                <a:gd name="connsiteY2024" fmla="*/ 1494667 h 3676568"/>
                <a:gd name="connsiteX2025" fmla="*/ 2425323 w 2747325"/>
                <a:gd name="connsiteY2025" fmla="*/ 2393406 h 3676568"/>
                <a:gd name="connsiteX2026" fmla="*/ 2378457 w 2747325"/>
                <a:gd name="connsiteY2026" fmla="*/ 2343712 h 3676568"/>
                <a:gd name="connsiteX2027" fmla="*/ 2317046 w 2747325"/>
                <a:gd name="connsiteY2027" fmla="*/ 2284119 h 3676568"/>
                <a:gd name="connsiteX2028" fmla="*/ 2321289 w 2747325"/>
                <a:gd name="connsiteY2028" fmla="*/ 2281897 h 3676568"/>
                <a:gd name="connsiteX2029" fmla="*/ 2423303 w 2747325"/>
                <a:gd name="connsiteY2029" fmla="*/ 2373003 h 3676568"/>
                <a:gd name="connsiteX2030" fmla="*/ 2425121 w 2747325"/>
                <a:gd name="connsiteY2030" fmla="*/ 2373205 h 3676568"/>
                <a:gd name="connsiteX2031" fmla="*/ 2425323 w 2747325"/>
                <a:gd name="connsiteY2031" fmla="*/ 2393406 h 3676568"/>
                <a:gd name="connsiteX2032" fmla="*/ 2424919 w 2747325"/>
                <a:gd name="connsiteY2032" fmla="*/ 2356842 h 3676568"/>
                <a:gd name="connsiteX2033" fmla="*/ 2408355 w 2747325"/>
                <a:gd name="connsiteY2033" fmla="*/ 2338459 h 3676568"/>
                <a:gd name="connsiteX2034" fmla="*/ 2414213 w 2747325"/>
                <a:gd name="connsiteY2034" fmla="*/ 2333207 h 3676568"/>
                <a:gd name="connsiteX2035" fmla="*/ 2385729 w 2747325"/>
                <a:gd name="connsiteY2035" fmla="*/ 2297451 h 3676568"/>
                <a:gd name="connsiteX2036" fmla="*/ 2365125 w 2747325"/>
                <a:gd name="connsiteY2036" fmla="*/ 2276240 h 3676568"/>
                <a:gd name="connsiteX2037" fmla="*/ 2398254 w 2747325"/>
                <a:gd name="connsiteY2037" fmla="*/ 2296845 h 3676568"/>
                <a:gd name="connsiteX2038" fmla="*/ 2400274 w 2747325"/>
                <a:gd name="connsiteY2038" fmla="*/ 2299472 h 3676568"/>
                <a:gd name="connsiteX2039" fmla="*/ 2424919 w 2747325"/>
                <a:gd name="connsiteY2039" fmla="*/ 2329369 h 3676568"/>
                <a:gd name="connsiteX2040" fmla="*/ 2424919 w 2747325"/>
                <a:gd name="connsiteY2040" fmla="*/ 2356842 h 3676568"/>
                <a:gd name="connsiteX2041" fmla="*/ 2424313 w 2747325"/>
                <a:gd name="connsiteY2041" fmla="*/ 2305330 h 3676568"/>
                <a:gd name="connsiteX2042" fmla="*/ 2411385 w 2747325"/>
                <a:gd name="connsiteY2042" fmla="*/ 2290785 h 3676568"/>
                <a:gd name="connsiteX2043" fmla="*/ 2377245 w 2747325"/>
                <a:gd name="connsiteY2043" fmla="*/ 2251191 h 3676568"/>
                <a:gd name="connsiteX2044" fmla="*/ 2381083 w 2747325"/>
                <a:gd name="connsiteY2044" fmla="*/ 2248161 h 3676568"/>
                <a:gd name="connsiteX2045" fmla="*/ 2404314 w 2747325"/>
                <a:gd name="connsiteY2045" fmla="*/ 2275231 h 3676568"/>
                <a:gd name="connsiteX2046" fmla="*/ 2424111 w 2747325"/>
                <a:gd name="connsiteY2046" fmla="*/ 2298866 h 3676568"/>
                <a:gd name="connsiteX2047" fmla="*/ 2424313 w 2747325"/>
                <a:gd name="connsiteY2047" fmla="*/ 2305330 h 3676568"/>
                <a:gd name="connsiteX2048" fmla="*/ 2423909 w 2747325"/>
                <a:gd name="connsiteY2048" fmla="*/ 2275028 h 3676568"/>
                <a:gd name="connsiteX2049" fmla="*/ 2417647 w 2747325"/>
                <a:gd name="connsiteY2049" fmla="*/ 2268362 h 3676568"/>
                <a:gd name="connsiteX2050" fmla="*/ 2390174 w 2747325"/>
                <a:gd name="connsiteY2050" fmla="*/ 2238869 h 3676568"/>
                <a:gd name="connsiteX2051" fmla="*/ 2384113 w 2747325"/>
                <a:gd name="connsiteY2051" fmla="*/ 2232202 h 3676568"/>
                <a:gd name="connsiteX2052" fmla="*/ 2384113 w 2747325"/>
                <a:gd name="connsiteY2052" fmla="*/ 2232202 h 3676568"/>
                <a:gd name="connsiteX2053" fmla="*/ 2377245 w 2747325"/>
                <a:gd name="connsiteY2053" fmla="*/ 2224930 h 3676568"/>
                <a:gd name="connsiteX2054" fmla="*/ 2377447 w 2747325"/>
                <a:gd name="connsiteY2054" fmla="*/ 2206951 h 3676568"/>
                <a:gd name="connsiteX2055" fmla="*/ 2404920 w 2747325"/>
                <a:gd name="connsiteY2055" fmla="*/ 2241697 h 3676568"/>
                <a:gd name="connsiteX2056" fmla="*/ 2424111 w 2747325"/>
                <a:gd name="connsiteY2056" fmla="*/ 2265332 h 3676568"/>
                <a:gd name="connsiteX2057" fmla="*/ 2423909 w 2747325"/>
                <a:gd name="connsiteY2057" fmla="*/ 2275028 h 3676568"/>
                <a:gd name="connsiteX2058" fmla="*/ 2411991 w 2747325"/>
                <a:gd name="connsiteY2058" fmla="*/ 1837678 h 3676568"/>
                <a:gd name="connsiteX2059" fmla="*/ 2397850 w 2747325"/>
                <a:gd name="connsiteY2059" fmla="*/ 1813639 h 3676568"/>
                <a:gd name="connsiteX2060" fmla="*/ 2376033 w 2747325"/>
                <a:gd name="connsiteY2060" fmla="*/ 1783136 h 3676568"/>
                <a:gd name="connsiteX2061" fmla="*/ 2375831 w 2747325"/>
                <a:gd name="connsiteY2061" fmla="*/ 1776671 h 3676568"/>
                <a:gd name="connsiteX2062" fmla="*/ 2410779 w 2747325"/>
                <a:gd name="connsiteY2062" fmla="*/ 1810407 h 3676568"/>
                <a:gd name="connsiteX2063" fmla="*/ 2411991 w 2747325"/>
                <a:gd name="connsiteY2063" fmla="*/ 1837678 h 3676568"/>
                <a:gd name="connsiteX2064" fmla="*/ 2399062 w 2747325"/>
                <a:gd name="connsiteY2064" fmla="*/ 1568400 h 3676568"/>
                <a:gd name="connsiteX2065" fmla="*/ 2394820 w 2747325"/>
                <a:gd name="connsiteY2065" fmla="*/ 1563754 h 3676568"/>
                <a:gd name="connsiteX2066" fmla="*/ 2365933 w 2747325"/>
                <a:gd name="connsiteY2066" fmla="*/ 1536079 h 3676568"/>
                <a:gd name="connsiteX2067" fmla="*/ 2363105 w 2747325"/>
                <a:gd name="connsiteY2067" fmla="*/ 1538301 h 3676568"/>
                <a:gd name="connsiteX2068" fmla="*/ 2382699 w 2747325"/>
                <a:gd name="connsiteY2068" fmla="*/ 1569814 h 3676568"/>
                <a:gd name="connsiteX2069" fmla="*/ 2400274 w 2747325"/>
                <a:gd name="connsiteY2069" fmla="*/ 1591631 h 3676568"/>
                <a:gd name="connsiteX2070" fmla="*/ 2401890 w 2747325"/>
                <a:gd name="connsiteY2070" fmla="*/ 1622336 h 3676568"/>
                <a:gd name="connsiteX2071" fmla="*/ 2393204 w 2747325"/>
                <a:gd name="connsiteY2071" fmla="*/ 1611832 h 3676568"/>
                <a:gd name="connsiteX2072" fmla="*/ 2365327 w 2747325"/>
                <a:gd name="connsiteY2072" fmla="*/ 1577490 h 3676568"/>
                <a:gd name="connsiteX2073" fmla="*/ 2356034 w 2747325"/>
                <a:gd name="connsiteY2073" fmla="*/ 1582743 h 3676568"/>
                <a:gd name="connsiteX2074" fmla="*/ 2381083 w 2747325"/>
                <a:gd name="connsiteY2074" fmla="*/ 1618700 h 3676568"/>
                <a:gd name="connsiteX2075" fmla="*/ 2403102 w 2747325"/>
                <a:gd name="connsiteY2075" fmla="*/ 1643951 h 3676568"/>
                <a:gd name="connsiteX2076" fmla="*/ 2404718 w 2747325"/>
                <a:gd name="connsiteY2076" fmla="*/ 1674859 h 3676568"/>
                <a:gd name="connsiteX2077" fmla="*/ 2396840 w 2747325"/>
                <a:gd name="connsiteY2077" fmla="*/ 1665566 h 3676568"/>
                <a:gd name="connsiteX2078" fmla="*/ 2367145 w 2747325"/>
                <a:gd name="connsiteY2078" fmla="*/ 1630013 h 3676568"/>
                <a:gd name="connsiteX2079" fmla="*/ 2360276 w 2747325"/>
                <a:gd name="connsiteY2079" fmla="*/ 1635063 h 3676568"/>
                <a:gd name="connsiteX2080" fmla="*/ 2388962 w 2747325"/>
                <a:gd name="connsiteY2080" fmla="*/ 1677283 h 3676568"/>
                <a:gd name="connsiteX2081" fmla="*/ 2406132 w 2747325"/>
                <a:gd name="connsiteY2081" fmla="*/ 1700514 h 3676568"/>
                <a:gd name="connsiteX2082" fmla="*/ 2407546 w 2747325"/>
                <a:gd name="connsiteY2082" fmla="*/ 1732027 h 3676568"/>
                <a:gd name="connsiteX2083" fmla="*/ 2394820 w 2747325"/>
                <a:gd name="connsiteY2083" fmla="*/ 1715059 h 3676568"/>
                <a:gd name="connsiteX2084" fmla="*/ 2379669 w 2747325"/>
                <a:gd name="connsiteY2084" fmla="*/ 1699302 h 3676568"/>
                <a:gd name="connsiteX2085" fmla="*/ 2377649 w 2747325"/>
                <a:gd name="connsiteY2085" fmla="*/ 1700514 h 3676568"/>
                <a:gd name="connsiteX2086" fmla="*/ 2385123 w 2747325"/>
                <a:gd name="connsiteY2086" fmla="*/ 1717685 h 3676568"/>
                <a:gd name="connsiteX2087" fmla="*/ 2397446 w 2747325"/>
                <a:gd name="connsiteY2087" fmla="*/ 1738088 h 3676568"/>
                <a:gd name="connsiteX2088" fmla="*/ 2408557 w 2747325"/>
                <a:gd name="connsiteY2088" fmla="*/ 1756067 h 3676568"/>
                <a:gd name="connsiteX2089" fmla="*/ 2409971 w 2747325"/>
                <a:gd name="connsiteY2089" fmla="*/ 1788994 h 3676568"/>
                <a:gd name="connsiteX2090" fmla="*/ 2374215 w 2747325"/>
                <a:gd name="connsiteY2090" fmla="*/ 1762935 h 3676568"/>
                <a:gd name="connsiteX2091" fmla="*/ 2366741 w 2747325"/>
                <a:gd name="connsiteY2091" fmla="*/ 1766167 h 3676568"/>
                <a:gd name="connsiteX2092" fmla="*/ 2367953 w 2747325"/>
                <a:gd name="connsiteY2092" fmla="*/ 1784954 h 3676568"/>
                <a:gd name="connsiteX2093" fmla="*/ 2368357 w 2747325"/>
                <a:gd name="connsiteY2093" fmla="*/ 1785560 h 3676568"/>
                <a:gd name="connsiteX2094" fmla="*/ 2368559 w 2747325"/>
                <a:gd name="connsiteY2094" fmla="*/ 1786772 h 3676568"/>
                <a:gd name="connsiteX2095" fmla="*/ 2387144 w 2747325"/>
                <a:gd name="connsiteY2095" fmla="*/ 1819901 h 3676568"/>
                <a:gd name="connsiteX2096" fmla="*/ 2405930 w 2747325"/>
                <a:gd name="connsiteY2096" fmla="*/ 1845153 h 3676568"/>
                <a:gd name="connsiteX2097" fmla="*/ 2411991 w 2747325"/>
                <a:gd name="connsiteY2097" fmla="*/ 1842123 h 3676568"/>
                <a:gd name="connsiteX2098" fmla="*/ 2414011 w 2747325"/>
                <a:gd name="connsiteY2098" fmla="*/ 1892019 h 3676568"/>
                <a:gd name="connsiteX2099" fmla="*/ 2404112 w 2747325"/>
                <a:gd name="connsiteY2099" fmla="*/ 1880706 h 3676568"/>
                <a:gd name="connsiteX2100" fmla="*/ 2372397 w 2747325"/>
                <a:gd name="connsiteY2100" fmla="*/ 1845759 h 3676568"/>
                <a:gd name="connsiteX2101" fmla="*/ 2366741 w 2747325"/>
                <a:gd name="connsiteY2101" fmla="*/ 1850001 h 3676568"/>
                <a:gd name="connsiteX2102" fmla="*/ 2394012 w 2747325"/>
                <a:gd name="connsiteY2102" fmla="*/ 1888585 h 3676568"/>
                <a:gd name="connsiteX2103" fmla="*/ 2415021 w 2747325"/>
                <a:gd name="connsiteY2103" fmla="*/ 1913028 h 3676568"/>
                <a:gd name="connsiteX2104" fmla="*/ 2416637 w 2747325"/>
                <a:gd name="connsiteY2104" fmla="*/ 1957874 h 3676568"/>
                <a:gd name="connsiteX2105" fmla="*/ 2404920 w 2747325"/>
                <a:gd name="connsiteY2105" fmla="*/ 1943935 h 3676568"/>
                <a:gd name="connsiteX2106" fmla="*/ 2377649 w 2747325"/>
                <a:gd name="connsiteY2106" fmla="*/ 1911816 h 3676568"/>
                <a:gd name="connsiteX2107" fmla="*/ 2369771 w 2747325"/>
                <a:gd name="connsiteY2107" fmla="*/ 1916260 h 3676568"/>
                <a:gd name="connsiteX2108" fmla="*/ 2394820 w 2747325"/>
                <a:gd name="connsiteY2108" fmla="*/ 1952824 h 3676568"/>
                <a:gd name="connsiteX2109" fmla="*/ 2417041 w 2747325"/>
                <a:gd name="connsiteY2109" fmla="*/ 1978681 h 3676568"/>
                <a:gd name="connsiteX2110" fmla="*/ 2417849 w 2747325"/>
                <a:gd name="connsiteY2110" fmla="*/ 2009790 h 3676568"/>
                <a:gd name="connsiteX2111" fmla="*/ 2414213 w 2747325"/>
                <a:gd name="connsiteY2111" fmla="*/ 2005548 h 3676568"/>
                <a:gd name="connsiteX2112" fmla="*/ 2381487 w 2747325"/>
                <a:gd name="connsiteY2112" fmla="*/ 1965146 h 3676568"/>
                <a:gd name="connsiteX2113" fmla="*/ 2373407 w 2747325"/>
                <a:gd name="connsiteY2113" fmla="*/ 1969792 h 3676568"/>
                <a:gd name="connsiteX2114" fmla="*/ 2402294 w 2747325"/>
                <a:gd name="connsiteY2114" fmla="*/ 2012416 h 3676568"/>
                <a:gd name="connsiteX2115" fmla="*/ 2418455 w 2747325"/>
                <a:gd name="connsiteY2115" fmla="*/ 2035647 h 3676568"/>
                <a:gd name="connsiteX2116" fmla="*/ 2419465 w 2747325"/>
                <a:gd name="connsiteY2116" fmla="*/ 2072413 h 3676568"/>
                <a:gd name="connsiteX2117" fmla="*/ 2416031 w 2747325"/>
                <a:gd name="connsiteY2117" fmla="*/ 2066757 h 3676568"/>
                <a:gd name="connsiteX2118" fmla="*/ 2390376 w 2747325"/>
                <a:gd name="connsiteY2118" fmla="*/ 2022113 h 3676568"/>
                <a:gd name="connsiteX2119" fmla="*/ 2380073 w 2747325"/>
                <a:gd name="connsiteY2119" fmla="*/ 2028173 h 3676568"/>
                <a:gd name="connsiteX2120" fmla="*/ 2402092 w 2747325"/>
                <a:gd name="connsiteY2120" fmla="*/ 2071605 h 3676568"/>
                <a:gd name="connsiteX2121" fmla="*/ 2420273 w 2747325"/>
                <a:gd name="connsiteY2121" fmla="*/ 2104129 h 3676568"/>
                <a:gd name="connsiteX2122" fmla="*/ 2420879 w 2747325"/>
                <a:gd name="connsiteY2122" fmla="*/ 2124330 h 3676568"/>
                <a:gd name="connsiteX2123" fmla="*/ 2413809 w 2747325"/>
                <a:gd name="connsiteY2123" fmla="*/ 2115239 h 3676568"/>
                <a:gd name="connsiteX2124" fmla="*/ 2384517 w 2747325"/>
                <a:gd name="connsiteY2124" fmla="*/ 2078271 h 3676568"/>
                <a:gd name="connsiteX2125" fmla="*/ 2379063 w 2747325"/>
                <a:gd name="connsiteY2125" fmla="*/ 2082513 h 3676568"/>
                <a:gd name="connsiteX2126" fmla="*/ 2404314 w 2747325"/>
                <a:gd name="connsiteY2126" fmla="*/ 2124127 h 3676568"/>
                <a:gd name="connsiteX2127" fmla="*/ 2421687 w 2747325"/>
                <a:gd name="connsiteY2127" fmla="*/ 2149581 h 3676568"/>
                <a:gd name="connsiteX2128" fmla="*/ 2422697 w 2747325"/>
                <a:gd name="connsiteY2128" fmla="*/ 2183922 h 3676568"/>
                <a:gd name="connsiteX2129" fmla="*/ 2409365 w 2747325"/>
                <a:gd name="connsiteY2129" fmla="*/ 2161903 h 3676568"/>
                <a:gd name="connsiteX2130" fmla="*/ 2386336 w 2747325"/>
                <a:gd name="connsiteY2130" fmla="*/ 2125542 h 3676568"/>
                <a:gd name="connsiteX2131" fmla="*/ 2377447 w 2747325"/>
                <a:gd name="connsiteY2131" fmla="*/ 2130794 h 3676568"/>
                <a:gd name="connsiteX2132" fmla="*/ 2398254 w 2747325"/>
                <a:gd name="connsiteY2132" fmla="*/ 2168570 h 3676568"/>
                <a:gd name="connsiteX2133" fmla="*/ 2418657 w 2747325"/>
                <a:gd name="connsiteY2133" fmla="*/ 2197255 h 3676568"/>
                <a:gd name="connsiteX2134" fmla="*/ 2422899 w 2747325"/>
                <a:gd name="connsiteY2134" fmla="*/ 2196851 h 3676568"/>
                <a:gd name="connsiteX2135" fmla="*/ 2423101 w 2747325"/>
                <a:gd name="connsiteY2135" fmla="*/ 2217254 h 3676568"/>
                <a:gd name="connsiteX2136" fmla="*/ 2415425 w 2747325"/>
                <a:gd name="connsiteY2136" fmla="*/ 2211800 h 3676568"/>
                <a:gd name="connsiteX2137" fmla="*/ 2391790 w 2747325"/>
                <a:gd name="connsiteY2137" fmla="*/ 2195841 h 3676568"/>
                <a:gd name="connsiteX2138" fmla="*/ 2387548 w 2747325"/>
                <a:gd name="connsiteY2138" fmla="*/ 2200083 h 3676568"/>
                <a:gd name="connsiteX2139" fmla="*/ 2409567 w 2747325"/>
                <a:gd name="connsiteY2139" fmla="*/ 2221092 h 3676568"/>
                <a:gd name="connsiteX2140" fmla="*/ 2423303 w 2747325"/>
                <a:gd name="connsiteY2140" fmla="*/ 2232607 h 3676568"/>
                <a:gd name="connsiteX2141" fmla="*/ 2423505 w 2747325"/>
                <a:gd name="connsiteY2141" fmla="*/ 2242707 h 3676568"/>
                <a:gd name="connsiteX2142" fmla="*/ 2415425 w 2747325"/>
                <a:gd name="connsiteY2142" fmla="*/ 2233819 h 3676568"/>
                <a:gd name="connsiteX2143" fmla="*/ 2376841 w 2747325"/>
                <a:gd name="connsiteY2143" fmla="*/ 2191195 h 3676568"/>
                <a:gd name="connsiteX2144" fmla="*/ 2373205 w 2747325"/>
                <a:gd name="connsiteY2144" fmla="*/ 2125137 h 3676568"/>
                <a:gd name="connsiteX2145" fmla="*/ 2367751 w 2747325"/>
                <a:gd name="connsiteY2145" fmla="*/ 1982317 h 3676568"/>
                <a:gd name="connsiteX2146" fmla="*/ 2356236 w 2747325"/>
                <a:gd name="connsiteY2146" fmla="*/ 1689201 h 3676568"/>
                <a:gd name="connsiteX2147" fmla="*/ 2356236 w 2747325"/>
                <a:gd name="connsiteY2147" fmla="*/ 1688191 h 3676568"/>
                <a:gd name="connsiteX2148" fmla="*/ 2356034 w 2747325"/>
                <a:gd name="connsiteY2148" fmla="*/ 1682737 h 3676568"/>
                <a:gd name="connsiteX2149" fmla="*/ 2348358 w 2747325"/>
                <a:gd name="connsiteY2149" fmla="*/ 1484768 h 3676568"/>
                <a:gd name="connsiteX2150" fmla="*/ 2348964 w 2747325"/>
                <a:gd name="connsiteY2150" fmla="*/ 1485374 h 3676568"/>
                <a:gd name="connsiteX2151" fmla="*/ 2356236 w 2747325"/>
                <a:gd name="connsiteY2151" fmla="*/ 1491838 h 3676568"/>
                <a:gd name="connsiteX2152" fmla="*/ 2351792 w 2747325"/>
                <a:gd name="connsiteY2152" fmla="*/ 1497899 h 3676568"/>
                <a:gd name="connsiteX2153" fmla="*/ 2378659 w 2747325"/>
                <a:gd name="connsiteY2153" fmla="*/ 1527796 h 3676568"/>
                <a:gd name="connsiteX2154" fmla="*/ 2397648 w 2747325"/>
                <a:gd name="connsiteY2154" fmla="*/ 1546381 h 3676568"/>
                <a:gd name="connsiteX2155" fmla="*/ 2399062 w 2747325"/>
                <a:gd name="connsiteY2155" fmla="*/ 1568400 h 3676568"/>
                <a:gd name="connsiteX2156" fmla="*/ 2395426 w 2747325"/>
                <a:gd name="connsiteY2156" fmla="*/ 1503959 h 3676568"/>
                <a:gd name="connsiteX2157" fmla="*/ 2356236 w 2747325"/>
                <a:gd name="connsiteY2157" fmla="*/ 1472648 h 3676568"/>
                <a:gd name="connsiteX2158" fmla="*/ 2355226 w 2747325"/>
                <a:gd name="connsiteY2158" fmla="*/ 1473658 h 3676568"/>
                <a:gd name="connsiteX2159" fmla="*/ 2357246 w 2747325"/>
                <a:gd name="connsiteY2159" fmla="*/ 1476688 h 3676568"/>
                <a:gd name="connsiteX2160" fmla="*/ 2347752 w 2747325"/>
                <a:gd name="connsiteY2160" fmla="*/ 1470426 h 3676568"/>
                <a:gd name="connsiteX2161" fmla="*/ 2346944 w 2747325"/>
                <a:gd name="connsiteY2161" fmla="*/ 1450225 h 3676568"/>
                <a:gd name="connsiteX2162" fmla="*/ 2354620 w 2747325"/>
                <a:gd name="connsiteY2162" fmla="*/ 1444770 h 3676568"/>
                <a:gd name="connsiteX2163" fmla="*/ 2351792 w 2747325"/>
                <a:gd name="connsiteY2163" fmla="*/ 1438710 h 3676568"/>
                <a:gd name="connsiteX2164" fmla="*/ 2346540 w 2747325"/>
                <a:gd name="connsiteY2164" fmla="*/ 1439518 h 3676568"/>
                <a:gd name="connsiteX2165" fmla="*/ 2346338 w 2747325"/>
                <a:gd name="connsiteY2165" fmla="*/ 1432448 h 3676568"/>
                <a:gd name="connsiteX2166" fmla="*/ 2358256 w 2747325"/>
                <a:gd name="connsiteY2166" fmla="*/ 1438306 h 3676568"/>
                <a:gd name="connsiteX2167" fmla="*/ 2381285 w 2747325"/>
                <a:gd name="connsiteY2167" fmla="*/ 1463557 h 3676568"/>
                <a:gd name="connsiteX2168" fmla="*/ 2393810 w 2747325"/>
                <a:gd name="connsiteY2168" fmla="*/ 1474870 h 3676568"/>
                <a:gd name="connsiteX2169" fmla="*/ 2395426 w 2747325"/>
                <a:gd name="connsiteY2169" fmla="*/ 1503959 h 3676568"/>
                <a:gd name="connsiteX2170" fmla="*/ 2389568 w 2747325"/>
                <a:gd name="connsiteY2170" fmla="*/ 1411035 h 3676568"/>
                <a:gd name="connsiteX2171" fmla="*/ 2380073 w 2747325"/>
                <a:gd name="connsiteY2171" fmla="*/ 1399722 h 3676568"/>
                <a:gd name="connsiteX2172" fmla="*/ 2349772 w 2747325"/>
                <a:gd name="connsiteY2172" fmla="*/ 1365381 h 3676568"/>
                <a:gd name="connsiteX2173" fmla="*/ 2346944 w 2747325"/>
                <a:gd name="connsiteY2173" fmla="*/ 1366997 h 3676568"/>
                <a:gd name="connsiteX2174" fmla="*/ 2368963 w 2747325"/>
                <a:gd name="connsiteY2174" fmla="*/ 1405985 h 3676568"/>
                <a:gd name="connsiteX2175" fmla="*/ 2391184 w 2747325"/>
                <a:gd name="connsiteY2175" fmla="*/ 1435276 h 3676568"/>
                <a:gd name="connsiteX2176" fmla="*/ 2392598 w 2747325"/>
                <a:gd name="connsiteY2176" fmla="*/ 1455679 h 3676568"/>
                <a:gd name="connsiteX2177" fmla="*/ 2370579 w 2747325"/>
                <a:gd name="connsiteY2177" fmla="*/ 1434064 h 3676568"/>
                <a:gd name="connsiteX2178" fmla="*/ 2345934 w 2747325"/>
                <a:gd name="connsiteY2178" fmla="*/ 1424569 h 3676568"/>
                <a:gd name="connsiteX2179" fmla="*/ 2342096 w 2747325"/>
                <a:gd name="connsiteY2179" fmla="*/ 1326595 h 3676568"/>
                <a:gd name="connsiteX2180" fmla="*/ 2366337 w 2747325"/>
                <a:gd name="connsiteY2180" fmla="*/ 1356694 h 3676568"/>
                <a:gd name="connsiteX2181" fmla="*/ 2387144 w 2747325"/>
                <a:gd name="connsiteY2181" fmla="*/ 1378511 h 3676568"/>
                <a:gd name="connsiteX2182" fmla="*/ 2389568 w 2747325"/>
                <a:gd name="connsiteY2182" fmla="*/ 1411035 h 3676568"/>
                <a:gd name="connsiteX2183" fmla="*/ 2226142 w 2747325"/>
                <a:gd name="connsiteY2183" fmla="*/ 198777 h 3676568"/>
                <a:gd name="connsiteX2184" fmla="*/ 2234021 w 2747325"/>
                <a:gd name="connsiteY2184" fmla="*/ 184232 h 3676568"/>
                <a:gd name="connsiteX2185" fmla="*/ 2241697 w 2747325"/>
                <a:gd name="connsiteY2185" fmla="*/ 183222 h 3676568"/>
                <a:gd name="connsiteX2186" fmla="*/ 2263716 w 2747325"/>
                <a:gd name="connsiteY2186" fmla="*/ 180394 h 3676568"/>
                <a:gd name="connsiteX2187" fmla="*/ 2259272 w 2747325"/>
                <a:gd name="connsiteY2187" fmla="*/ 186455 h 3676568"/>
                <a:gd name="connsiteX2188" fmla="*/ 2259474 w 2747325"/>
                <a:gd name="connsiteY2188" fmla="*/ 186657 h 3676568"/>
                <a:gd name="connsiteX2189" fmla="*/ 2265332 w 2747325"/>
                <a:gd name="connsiteY2189" fmla="*/ 182616 h 3676568"/>
                <a:gd name="connsiteX2190" fmla="*/ 2273816 w 2747325"/>
                <a:gd name="connsiteY2190" fmla="*/ 243219 h 3676568"/>
                <a:gd name="connsiteX2191" fmla="*/ 2215840 w 2747325"/>
                <a:gd name="connsiteY2191" fmla="*/ 199989 h 3676568"/>
                <a:gd name="connsiteX2192" fmla="*/ 2226142 w 2747325"/>
                <a:gd name="connsiteY2192" fmla="*/ 198777 h 3676568"/>
                <a:gd name="connsiteX2193" fmla="*/ 2137460 w 2747325"/>
                <a:gd name="connsiteY2193" fmla="*/ 209282 h 3676568"/>
                <a:gd name="connsiteX2194" fmla="*/ 2154227 w 2747325"/>
                <a:gd name="connsiteY2194" fmla="*/ 209080 h 3676568"/>
                <a:gd name="connsiteX2195" fmla="*/ 2158469 w 2747325"/>
                <a:gd name="connsiteY2195" fmla="*/ 206857 h 3676568"/>
                <a:gd name="connsiteX2196" fmla="*/ 2197861 w 2747325"/>
                <a:gd name="connsiteY2196" fmla="*/ 202211 h 3676568"/>
                <a:gd name="connsiteX2197" fmla="*/ 2276240 w 2747325"/>
                <a:gd name="connsiteY2197" fmla="*/ 261198 h 3676568"/>
                <a:gd name="connsiteX2198" fmla="*/ 2286543 w 2747325"/>
                <a:gd name="connsiteY2198" fmla="*/ 335941 h 3676568"/>
                <a:gd name="connsiteX2199" fmla="*/ 2285937 w 2747325"/>
                <a:gd name="connsiteY2199" fmla="*/ 333315 h 3676568"/>
                <a:gd name="connsiteX2200" fmla="*/ 2214830 w 2747325"/>
                <a:gd name="connsiteY2200" fmla="*/ 274329 h 3676568"/>
                <a:gd name="connsiteX2201" fmla="*/ 2132208 w 2747325"/>
                <a:gd name="connsiteY2201" fmla="*/ 213322 h 3676568"/>
                <a:gd name="connsiteX2202" fmla="*/ 2123117 w 2747325"/>
                <a:gd name="connsiteY2202" fmla="*/ 221604 h 3676568"/>
                <a:gd name="connsiteX2203" fmla="*/ 2202709 w 2747325"/>
                <a:gd name="connsiteY2203" fmla="*/ 285439 h 3676568"/>
                <a:gd name="connsiteX2204" fmla="*/ 2278867 w 2747325"/>
                <a:gd name="connsiteY2204" fmla="*/ 339982 h 3676568"/>
                <a:gd name="connsiteX2205" fmla="*/ 2286745 w 2747325"/>
                <a:gd name="connsiteY2205" fmla="*/ 336547 h 3676568"/>
                <a:gd name="connsiteX2206" fmla="*/ 2294219 w 2747325"/>
                <a:gd name="connsiteY2206" fmla="*/ 390686 h 3676568"/>
                <a:gd name="connsiteX2207" fmla="*/ 2212406 w 2747325"/>
                <a:gd name="connsiteY2207" fmla="*/ 322205 h 3676568"/>
                <a:gd name="connsiteX2208" fmla="*/ 2109179 w 2747325"/>
                <a:gd name="connsiteY2208" fmla="*/ 238977 h 3676568"/>
                <a:gd name="connsiteX2209" fmla="*/ 2099886 w 2747325"/>
                <a:gd name="connsiteY2209" fmla="*/ 247461 h 3676568"/>
                <a:gd name="connsiteX2210" fmla="*/ 2199881 w 2747325"/>
                <a:gd name="connsiteY2210" fmla="*/ 333719 h 3676568"/>
                <a:gd name="connsiteX2211" fmla="*/ 2296037 w 2747325"/>
                <a:gd name="connsiteY2211" fmla="*/ 411291 h 3676568"/>
                <a:gd name="connsiteX2212" fmla="*/ 2296643 w 2747325"/>
                <a:gd name="connsiteY2212" fmla="*/ 411493 h 3676568"/>
                <a:gd name="connsiteX2213" fmla="*/ 2300886 w 2747325"/>
                <a:gd name="connsiteY2213" fmla="*/ 445228 h 3676568"/>
                <a:gd name="connsiteX2214" fmla="*/ 2217456 w 2747325"/>
                <a:gd name="connsiteY2214" fmla="*/ 376141 h 3676568"/>
                <a:gd name="connsiteX2215" fmla="*/ 2118067 w 2747325"/>
                <a:gd name="connsiteY2215" fmla="*/ 299176 h 3676568"/>
                <a:gd name="connsiteX2216" fmla="*/ 2108573 w 2747325"/>
                <a:gd name="connsiteY2216" fmla="*/ 307660 h 3676568"/>
                <a:gd name="connsiteX2217" fmla="*/ 2205537 w 2747325"/>
                <a:gd name="connsiteY2217" fmla="*/ 387050 h 3676568"/>
                <a:gd name="connsiteX2218" fmla="*/ 2299270 w 2747325"/>
                <a:gd name="connsiteY2218" fmla="*/ 456743 h 3676568"/>
                <a:gd name="connsiteX2219" fmla="*/ 2302300 w 2747325"/>
                <a:gd name="connsiteY2219" fmla="*/ 456945 h 3676568"/>
                <a:gd name="connsiteX2220" fmla="*/ 2313612 w 2747325"/>
                <a:gd name="connsiteY2220" fmla="*/ 548051 h 3676568"/>
                <a:gd name="connsiteX2221" fmla="*/ 2220688 w 2747325"/>
                <a:gd name="connsiteY2221" fmla="*/ 468258 h 3676568"/>
                <a:gd name="connsiteX2222" fmla="*/ 2105139 w 2747325"/>
                <a:gd name="connsiteY2222" fmla="*/ 372505 h 3676568"/>
                <a:gd name="connsiteX2223" fmla="*/ 2097058 w 2747325"/>
                <a:gd name="connsiteY2223" fmla="*/ 379777 h 3676568"/>
                <a:gd name="connsiteX2224" fmla="*/ 2209779 w 2747325"/>
                <a:gd name="connsiteY2224" fmla="*/ 478358 h 3676568"/>
                <a:gd name="connsiteX2225" fmla="*/ 2315632 w 2747325"/>
                <a:gd name="connsiteY2225" fmla="*/ 566030 h 3676568"/>
                <a:gd name="connsiteX2226" fmla="*/ 2318056 w 2747325"/>
                <a:gd name="connsiteY2226" fmla="*/ 588857 h 3676568"/>
                <a:gd name="connsiteX2227" fmla="*/ 2280887 w 2747325"/>
                <a:gd name="connsiteY2227" fmla="*/ 554717 h 3676568"/>
                <a:gd name="connsiteX2228" fmla="*/ 2218870 w 2747325"/>
                <a:gd name="connsiteY2228" fmla="*/ 500175 h 3676568"/>
                <a:gd name="connsiteX2229" fmla="*/ 2097866 w 2747325"/>
                <a:gd name="connsiteY2229" fmla="*/ 396342 h 3676568"/>
                <a:gd name="connsiteX2230" fmla="*/ 2093018 w 2747325"/>
                <a:gd name="connsiteY2230" fmla="*/ 395130 h 3676568"/>
                <a:gd name="connsiteX2231" fmla="*/ 2090190 w 2747325"/>
                <a:gd name="connsiteY2231" fmla="*/ 330689 h 3676568"/>
                <a:gd name="connsiteX2232" fmla="*/ 2194225 w 2747325"/>
                <a:gd name="connsiteY2232" fmla="*/ 426846 h 3676568"/>
                <a:gd name="connsiteX2233" fmla="*/ 2301694 w 2747325"/>
                <a:gd name="connsiteY2233" fmla="*/ 518154 h 3676568"/>
                <a:gd name="connsiteX2234" fmla="*/ 2308764 w 2747325"/>
                <a:gd name="connsiteY2234" fmla="*/ 511487 h 3676568"/>
                <a:gd name="connsiteX2235" fmla="*/ 2205537 w 2747325"/>
                <a:gd name="connsiteY2235" fmla="*/ 416341 h 3676568"/>
                <a:gd name="connsiteX2236" fmla="*/ 2090594 w 2747325"/>
                <a:gd name="connsiteY2236" fmla="*/ 319175 h 3676568"/>
                <a:gd name="connsiteX2237" fmla="*/ 2088776 w 2747325"/>
                <a:gd name="connsiteY2237" fmla="*/ 318569 h 3676568"/>
                <a:gd name="connsiteX2238" fmla="*/ 2074837 w 2747325"/>
                <a:gd name="connsiteY2238" fmla="*/ 296146 h 3676568"/>
                <a:gd name="connsiteX2239" fmla="*/ 2040900 w 2747325"/>
                <a:gd name="connsiteY2239" fmla="*/ 284227 h 3676568"/>
                <a:gd name="connsiteX2240" fmla="*/ 1927370 w 2747325"/>
                <a:gd name="connsiteY2240" fmla="*/ 287459 h 3676568"/>
                <a:gd name="connsiteX2241" fmla="*/ 1887979 w 2747325"/>
                <a:gd name="connsiteY2241" fmla="*/ 309074 h 3676568"/>
                <a:gd name="connsiteX2242" fmla="*/ 1881514 w 2747325"/>
                <a:gd name="connsiteY2242" fmla="*/ 332507 h 3676568"/>
                <a:gd name="connsiteX2243" fmla="*/ 1885756 w 2747325"/>
                <a:gd name="connsiteY2243" fmla="*/ 445632 h 3676568"/>
                <a:gd name="connsiteX2244" fmla="*/ 1935047 w 2747325"/>
                <a:gd name="connsiteY2244" fmla="*/ 488458 h 3676568"/>
                <a:gd name="connsiteX2245" fmla="*/ 2049182 w 2747325"/>
                <a:gd name="connsiteY2245" fmla="*/ 484822 h 3676568"/>
                <a:gd name="connsiteX2246" fmla="*/ 2088574 w 2747325"/>
                <a:gd name="connsiteY2246" fmla="*/ 462803 h 3676568"/>
                <a:gd name="connsiteX2247" fmla="*/ 2088574 w 2747325"/>
                <a:gd name="connsiteY2247" fmla="*/ 462803 h 3676568"/>
                <a:gd name="connsiteX2248" fmla="*/ 2094836 w 2747325"/>
                <a:gd name="connsiteY2248" fmla="*/ 439168 h 3676568"/>
                <a:gd name="connsiteX2249" fmla="*/ 2093422 w 2747325"/>
                <a:gd name="connsiteY2249" fmla="*/ 406443 h 3676568"/>
                <a:gd name="connsiteX2250" fmla="*/ 2207153 w 2747325"/>
                <a:gd name="connsiteY2250" fmla="*/ 510679 h 3676568"/>
                <a:gd name="connsiteX2251" fmla="*/ 2264524 w 2747325"/>
                <a:gd name="connsiteY2251" fmla="*/ 561990 h 3676568"/>
                <a:gd name="connsiteX2252" fmla="*/ 2320076 w 2747325"/>
                <a:gd name="connsiteY2252" fmla="*/ 606634 h 3676568"/>
                <a:gd name="connsiteX2253" fmla="*/ 2322905 w 2747325"/>
                <a:gd name="connsiteY2253" fmla="*/ 632895 h 3676568"/>
                <a:gd name="connsiteX2254" fmla="*/ 2319875 w 2747325"/>
                <a:gd name="connsiteY2254" fmla="*/ 631885 h 3676568"/>
                <a:gd name="connsiteX2255" fmla="*/ 2222506 w 2747325"/>
                <a:gd name="connsiteY2255" fmla="*/ 540577 h 3676568"/>
                <a:gd name="connsiteX2256" fmla="*/ 2106755 w 2747325"/>
                <a:gd name="connsiteY2256" fmla="*/ 437956 h 3676568"/>
                <a:gd name="connsiteX2257" fmla="*/ 2100896 w 2747325"/>
                <a:gd name="connsiteY2257" fmla="*/ 443208 h 3676568"/>
                <a:gd name="connsiteX2258" fmla="*/ 2206951 w 2747325"/>
                <a:gd name="connsiteY2258" fmla="*/ 547243 h 3676568"/>
                <a:gd name="connsiteX2259" fmla="*/ 2317248 w 2747325"/>
                <a:gd name="connsiteY2259" fmla="*/ 648046 h 3676568"/>
                <a:gd name="connsiteX2260" fmla="*/ 2324319 w 2747325"/>
                <a:gd name="connsiteY2260" fmla="*/ 648652 h 3676568"/>
                <a:gd name="connsiteX2261" fmla="*/ 2326339 w 2747325"/>
                <a:gd name="connsiteY2261" fmla="*/ 668449 h 3676568"/>
                <a:gd name="connsiteX2262" fmla="*/ 2296037 w 2747325"/>
                <a:gd name="connsiteY2262" fmla="*/ 641177 h 3676568"/>
                <a:gd name="connsiteX2263" fmla="*/ 2235031 w 2747325"/>
                <a:gd name="connsiteY2263" fmla="*/ 587241 h 3676568"/>
                <a:gd name="connsiteX2264" fmla="*/ 2116047 w 2747325"/>
                <a:gd name="connsiteY2264" fmla="*/ 484620 h 3676568"/>
                <a:gd name="connsiteX2265" fmla="*/ 2108573 w 2747325"/>
                <a:gd name="connsiteY2265" fmla="*/ 491489 h 3676568"/>
                <a:gd name="connsiteX2266" fmla="*/ 2223516 w 2747325"/>
                <a:gd name="connsiteY2266" fmla="*/ 597947 h 3676568"/>
                <a:gd name="connsiteX2267" fmla="*/ 2279877 w 2747325"/>
                <a:gd name="connsiteY2267" fmla="*/ 648854 h 3676568"/>
                <a:gd name="connsiteX2268" fmla="*/ 2328763 w 2747325"/>
                <a:gd name="connsiteY2268" fmla="*/ 689458 h 3676568"/>
                <a:gd name="connsiteX2269" fmla="*/ 2330783 w 2747325"/>
                <a:gd name="connsiteY2269" fmla="*/ 708447 h 3676568"/>
                <a:gd name="connsiteX2270" fmla="*/ 2232001 w 2747325"/>
                <a:gd name="connsiteY2270" fmla="*/ 610674 h 3676568"/>
                <a:gd name="connsiteX2271" fmla="*/ 2122713 w 2747325"/>
                <a:gd name="connsiteY2271" fmla="*/ 508659 h 3676568"/>
                <a:gd name="connsiteX2272" fmla="*/ 2114431 w 2747325"/>
                <a:gd name="connsiteY2272" fmla="*/ 516336 h 3676568"/>
                <a:gd name="connsiteX2273" fmla="*/ 2220486 w 2747325"/>
                <a:gd name="connsiteY2273" fmla="*/ 621583 h 3676568"/>
                <a:gd name="connsiteX2274" fmla="*/ 2323309 w 2747325"/>
                <a:gd name="connsiteY2274" fmla="*/ 717335 h 3676568"/>
                <a:gd name="connsiteX2275" fmla="*/ 2331389 w 2747325"/>
                <a:gd name="connsiteY2275" fmla="*/ 714507 h 3676568"/>
                <a:gd name="connsiteX2276" fmla="*/ 2374821 w 2747325"/>
                <a:gd name="connsiteY2276" fmla="*/ 1202157 h 3676568"/>
                <a:gd name="connsiteX2277" fmla="*/ 2371791 w 2747325"/>
                <a:gd name="connsiteY2277" fmla="*/ 1197107 h 3676568"/>
                <a:gd name="connsiteX2278" fmla="*/ 2349368 w 2747325"/>
                <a:gd name="connsiteY2278" fmla="*/ 1162361 h 3676568"/>
                <a:gd name="connsiteX2279" fmla="*/ 2341287 w 2747325"/>
                <a:gd name="connsiteY2279" fmla="*/ 1166806 h 3676568"/>
                <a:gd name="connsiteX2280" fmla="*/ 2359670 w 2747325"/>
                <a:gd name="connsiteY2280" fmla="*/ 1200945 h 3676568"/>
                <a:gd name="connsiteX2281" fmla="*/ 2376841 w 2747325"/>
                <a:gd name="connsiteY2281" fmla="*/ 1227004 h 3676568"/>
                <a:gd name="connsiteX2282" fmla="*/ 2378659 w 2747325"/>
                <a:gd name="connsiteY2282" fmla="*/ 1254680 h 3676568"/>
                <a:gd name="connsiteX2283" fmla="*/ 2354418 w 2747325"/>
                <a:gd name="connsiteY2283" fmla="*/ 1224984 h 3676568"/>
                <a:gd name="connsiteX2284" fmla="*/ 2345126 w 2747325"/>
                <a:gd name="connsiteY2284" fmla="*/ 1230034 h 3676568"/>
                <a:gd name="connsiteX2285" fmla="*/ 2369973 w 2747325"/>
                <a:gd name="connsiteY2285" fmla="*/ 1265386 h 3676568"/>
                <a:gd name="connsiteX2286" fmla="*/ 2380477 w 2747325"/>
                <a:gd name="connsiteY2286" fmla="*/ 1279325 h 3676568"/>
                <a:gd name="connsiteX2287" fmla="*/ 2383103 w 2747325"/>
                <a:gd name="connsiteY2287" fmla="*/ 1317908 h 3676568"/>
                <a:gd name="connsiteX2288" fmla="*/ 2376033 w 2747325"/>
                <a:gd name="connsiteY2288" fmla="*/ 1310030 h 3676568"/>
                <a:gd name="connsiteX2289" fmla="*/ 2347752 w 2747325"/>
                <a:gd name="connsiteY2289" fmla="*/ 1278921 h 3676568"/>
                <a:gd name="connsiteX2290" fmla="*/ 2341085 w 2747325"/>
                <a:gd name="connsiteY2290" fmla="*/ 1283769 h 3676568"/>
                <a:gd name="connsiteX2291" fmla="*/ 2367953 w 2747325"/>
                <a:gd name="connsiteY2291" fmla="*/ 1321141 h 3676568"/>
                <a:gd name="connsiteX2292" fmla="*/ 2384719 w 2747325"/>
                <a:gd name="connsiteY2292" fmla="*/ 1341746 h 3676568"/>
                <a:gd name="connsiteX2293" fmla="*/ 2385931 w 2747325"/>
                <a:gd name="connsiteY2293" fmla="*/ 1358512 h 3676568"/>
                <a:gd name="connsiteX2294" fmla="*/ 2376841 w 2747325"/>
                <a:gd name="connsiteY2294" fmla="*/ 1349018 h 3676568"/>
                <a:gd name="connsiteX2295" fmla="*/ 2344924 w 2747325"/>
                <a:gd name="connsiteY2295" fmla="*/ 1316899 h 3676568"/>
                <a:gd name="connsiteX2296" fmla="*/ 2341893 w 2747325"/>
                <a:gd name="connsiteY2296" fmla="*/ 1316090 h 3676568"/>
                <a:gd name="connsiteX2297" fmla="*/ 2334621 w 2747325"/>
                <a:gd name="connsiteY2297" fmla="*/ 1127616 h 3676568"/>
                <a:gd name="connsiteX2298" fmla="*/ 2321895 w 2747325"/>
                <a:gd name="connsiteY2298" fmla="*/ 811269 h 3676568"/>
                <a:gd name="connsiteX2299" fmla="*/ 2308562 w 2747325"/>
                <a:gd name="connsiteY2299" fmla="*/ 811673 h 3676568"/>
                <a:gd name="connsiteX2300" fmla="*/ 2317046 w 2747325"/>
                <a:gd name="connsiteY2300" fmla="*/ 1034692 h 3676568"/>
                <a:gd name="connsiteX2301" fmla="*/ 2282705 w 2747325"/>
                <a:gd name="connsiteY2301" fmla="*/ 1037116 h 3676568"/>
                <a:gd name="connsiteX2302" fmla="*/ 2245737 w 2747325"/>
                <a:gd name="connsiteY2302" fmla="*/ 1044388 h 3676568"/>
                <a:gd name="connsiteX2303" fmla="*/ 2245131 w 2747325"/>
                <a:gd name="connsiteY2303" fmla="*/ 1026813 h 3676568"/>
                <a:gd name="connsiteX2304" fmla="*/ 2253616 w 2747325"/>
                <a:gd name="connsiteY2304" fmla="*/ 1018935 h 3676568"/>
                <a:gd name="connsiteX2305" fmla="*/ 2244525 w 2747325"/>
                <a:gd name="connsiteY2305" fmla="*/ 1007016 h 3676568"/>
                <a:gd name="connsiteX2306" fmla="*/ 2242101 w 2747325"/>
                <a:gd name="connsiteY2306" fmla="*/ 945201 h 3676568"/>
                <a:gd name="connsiteX2307" fmla="*/ 2244929 w 2747325"/>
                <a:gd name="connsiteY2307" fmla="*/ 947221 h 3676568"/>
                <a:gd name="connsiteX2308" fmla="*/ 2252201 w 2747325"/>
                <a:gd name="connsiteY2308" fmla="*/ 940151 h 3676568"/>
                <a:gd name="connsiteX2309" fmla="*/ 2240889 w 2747325"/>
                <a:gd name="connsiteY2309" fmla="*/ 925202 h 3676568"/>
                <a:gd name="connsiteX2310" fmla="*/ 2238869 w 2747325"/>
                <a:gd name="connsiteY2310" fmla="*/ 883386 h 3676568"/>
                <a:gd name="connsiteX2311" fmla="*/ 2241495 w 2747325"/>
                <a:gd name="connsiteY2311" fmla="*/ 885205 h 3676568"/>
                <a:gd name="connsiteX2312" fmla="*/ 2250181 w 2747325"/>
                <a:gd name="connsiteY2312" fmla="*/ 877124 h 3676568"/>
                <a:gd name="connsiteX2313" fmla="*/ 2237051 w 2747325"/>
                <a:gd name="connsiteY2313" fmla="*/ 861771 h 3676568"/>
                <a:gd name="connsiteX2314" fmla="*/ 2232202 w 2747325"/>
                <a:gd name="connsiteY2314" fmla="*/ 808037 h 3676568"/>
                <a:gd name="connsiteX2315" fmla="*/ 2235839 w 2747325"/>
                <a:gd name="connsiteY2315" fmla="*/ 809047 h 3676568"/>
                <a:gd name="connsiteX2316" fmla="*/ 2278261 w 2747325"/>
                <a:gd name="connsiteY2316" fmla="*/ 796118 h 3676568"/>
                <a:gd name="connsiteX2317" fmla="*/ 2311794 w 2747325"/>
                <a:gd name="connsiteY2317" fmla="*/ 780362 h 3676568"/>
                <a:gd name="connsiteX2318" fmla="*/ 2308158 w 2747325"/>
                <a:gd name="connsiteY2318" fmla="*/ 772888 h 3676568"/>
                <a:gd name="connsiteX2319" fmla="*/ 2272200 w 2747325"/>
                <a:gd name="connsiteY2319" fmla="*/ 783594 h 3676568"/>
                <a:gd name="connsiteX2320" fmla="*/ 2232404 w 2747325"/>
                <a:gd name="connsiteY2320" fmla="*/ 802179 h 3676568"/>
                <a:gd name="connsiteX2321" fmla="*/ 2231596 w 2747325"/>
                <a:gd name="connsiteY2321" fmla="*/ 803189 h 3676568"/>
                <a:gd name="connsiteX2322" fmla="*/ 2231394 w 2747325"/>
                <a:gd name="connsiteY2322" fmla="*/ 801371 h 3676568"/>
                <a:gd name="connsiteX2323" fmla="*/ 2230586 w 2747325"/>
                <a:gd name="connsiteY2323" fmla="*/ 799755 h 3676568"/>
                <a:gd name="connsiteX2324" fmla="*/ 2232404 w 2747325"/>
                <a:gd name="connsiteY2324" fmla="*/ 793896 h 3676568"/>
                <a:gd name="connsiteX2325" fmla="*/ 2179680 w 2747325"/>
                <a:gd name="connsiteY2325" fmla="*/ 752080 h 3676568"/>
                <a:gd name="connsiteX2326" fmla="*/ 2115037 w 2747325"/>
                <a:gd name="connsiteY2326" fmla="*/ 708042 h 3676568"/>
                <a:gd name="connsiteX2327" fmla="*/ 2107159 w 2747325"/>
                <a:gd name="connsiteY2327" fmla="*/ 715315 h 3676568"/>
                <a:gd name="connsiteX2328" fmla="*/ 2168569 w 2747325"/>
                <a:gd name="connsiteY2328" fmla="*/ 762383 h 3676568"/>
                <a:gd name="connsiteX2329" fmla="*/ 2221496 w 2747325"/>
                <a:gd name="connsiteY2329" fmla="*/ 798139 h 3676568"/>
                <a:gd name="connsiteX2330" fmla="*/ 2219880 w 2747325"/>
                <a:gd name="connsiteY2330" fmla="*/ 801371 h 3676568"/>
                <a:gd name="connsiteX2331" fmla="*/ 2219678 w 2747325"/>
                <a:gd name="connsiteY2331" fmla="*/ 845207 h 3676568"/>
                <a:gd name="connsiteX2332" fmla="*/ 2184326 w 2747325"/>
                <a:gd name="connsiteY2332" fmla="*/ 815309 h 3676568"/>
                <a:gd name="connsiteX2333" fmla="*/ 2108169 w 2747325"/>
                <a:gd name="connsiteY2333" fmla="*/ 750868 h 3676568"/>
                <a:gd name="connsiteX2334" fmla="*/ 2103927 w 2747325"/>
                <a:gd name="connsiteY2334" fmla="*/ 749858 h 3676568"/>
                <a:gd name="connsiteX2335" fmla="*/ 2101907 w 2747325"/>
                <a:gd name="connsiteY2335" fmla="*/ 701174 h 3676568"/>
                <a:gd name="connsiteX2336" fmla="*/ 2052616 w 2747325"/>
                <a:gd name="connsiteY2336" fmla="*/ 667641 h 3676568"/>
                <a:gd name="connsiteX2337" fmla="*/ 1937875 w 2747325"/>
                <a:gd name="connsiteY2337" fmla="*/ 671479 h 3676568"/>
                <a:gd name="connsiteX2338" fmla="*/ 1895655 w 2747325"/>
                <a:gd name="connsiteY2338" fmla="*/ 692690 h 3676568"/>
                <a:gd name="connsiteX2339" fmla="*/ 1891211 w 2747325"/>
                <a:gd name="connsiteY2339" fmla="*/ 708649 h 3676568"/>
                <a:gd name="connsiteX2340" fmla="*/ 1894443 w 2747325"/>
                <a:gd name="connsiteY2340" fmla="*/ 795715 h 3676568"/>
                <a:gd name="connsiteX2341" fmla="*/ 1943935 w 2747325"/>
                <a:gd name="connsiteY2341" fmla="*/ 829652 h 3676568"/>
                <a:gd name="connsiteX2342" fmla="*/ 2059282 w 2747325"/>
                <a:gd name="connsiteY2342" fmla="*/ 825410 h 3676568"/>
                <a:gd name="connsiteX2343" fmla="*/ 2101502 w 2747325"/>
                <a:gd name="connsiteY2343" fmla="*/ 804199 h 3676568"/>
                <a:gd name="connsiteX2344" fmla="*/ 2105745 w 2747325"/>
                <a:gd name="connsiteY2344" fmla="*/ 788240 h 3676568"/>
                <a:gd name="connsiteX2345" fmla="*/ 2104533 w 2747325"/>
                <a:gd name="connsiteY2345" fmla="*/ 760161 h 3676568"/>
                <a:gd name="connsiteX2346" fmla="*/ 2173216 w 2747325"/>
                <a:gd name="connsiteY2346" fmla="*/ 826016 h 3676568"/>
                <a:gd name="connsiteX2347" fmla="*/ 2219880 w 2747325"/>
                <a:gd name="connsiteY2347" fmla="*/ 869650 h 3676568"/>
                <a:gd name="connsiteX2348" fmla="*/ 2221092 w 2747325"/>
                <a:gd name="connsiteY2348" fmla="*/ 905204 h 3676568"/>
                <a:gd name="connsiteX2349" fmla="*/ 2189781 w 2747325"/>
                <a:gd name="connsiteY2349" fmla="*/ 878134 h 3676568"/>
                <a:gd name="connsiteX2350" fmla="*/ 2116653 w 2747325"/>
                <a:gd name="connsiteY2350" fmla="*/ 813491 h 3676568"/>
                <a:gd name="connsiteX2351" fmla="*/ 2110189 w 2747325"/>
                <a:gd name="connsiteY2351" fmla="*/ 819552 h 3676568"/>
                <a:gd name="connsiteX2352" fmla="*/ 2179074 w 2747325"/>
                <a:gd name="connsiteY2352" fmla="*/ 888235 h 3676568"/>
                <a:gd name="connsiteX2353" fmla="*/ 2222102 w 2747325"/>
                <a:gd name="connsiteY2353" fmla="*/ 930657 h 3676568"/>
                <a:gd name="connsiteX2354" fmla="*/ 2224728 w 2747325"/>
                <a:gd name="connsiteY2354" fmla="*/ 984795 h 3676568"/>
                <a:gd name="connsiteX2355" fmla="*/ 2194831 w 2747325"/>
                <a:gd name="connsiteY2355" fmla="*/ 955504 h 3676568"/>
                <a:gd name="connsiteX2356" fmla="*/ 2126956 w 2747325"/>
                <a:gd name="connsiteY2356" fmla="*/ 888033 h 3676568"/>
                <a:gd name="connsiteX2357" fmla="*/ 2119077 w 2747325"/>
                <a:gd name="connsiteY2357" fmla="*/ 895305 h 3676568"/>
                <a:gd name="connsiteX2358" fmla="*/ 2179882 w 2747325"/>
                <a:gd name="connsiteY2358" fmla="*/ 961766 h 3676568"/>
                <a:gd name="connsiteX2359" fmla="*/ 2226142 w 2747325"/>
                <a:gd name="connsiteY2359" fmla="*/ 1011662 h 3676568"/>
                <a:gd name="connsiteX2360" fmla="*/ 2227960 w 2747325"/>
                <a:gd name="connsiteY2360" fmla="*/ 1046610 h 3676568"/>
                <a:gd name="connsiteX2361" fmla="*/ 2184326 w 2747325"/>
                <a:gd name="connsiteY2361" fmla="*/ 1001966 h 3676568"/>
                <a:gd name="connsiteX2362" fmla="*/ 2113825 w 2747325"/>
                <a:gd name="connsiteY2362" fmla="*/ 927021 h 3676568"/>
                <a:gd name="connsiteX2363" fmla="*/ 2111603 w 2747325"/>
                <a:gd name="connsiteY2363" fmla="*/ 874094 h 3676568"/>
                <a:gd name="connsiteX2364" fmla="*/ 2095846 w 2747325"/>
                <a:gd name="connsiteY2364" fmla="*/ 849045 h 3676568"/>
                <a:gd name="connsiteX2365" fmla="*/ 2062111 w 2747325"/>
                <a:gd name="connsiteY2365" fmla="*/ 840359 h 3676568"/>
                <a:gd name="connsiteX2366" fmla="*/ 1946763 w 2747325"/>
                <a:gd name="connsiteY2366" fmla="*/ 844601 h 3676568"/>
                <a:gd name="connsiteX2367" fmla="*/ 1904341 w 2747325"/>
                <a:gd name="connsiteY2367" fmla="*/ 866014 h 3676568"/>
                <a:gd name="connsiteX2368" fmla="*/ 1899897 w 2747325"/>
                <a:gd name="connsiteY2368" fmla="*/ 881972 h 3676568"/>
                <a:gd name="connsiteX2369" fmla="*/ 1900503 w 2747325"/>
                <a:gd name="connsiteY2369" fmla="*/ 899143 h 3676568"/>
                <a:gd name="connsiteX2370" fmla="*/ 1886767 w 2747325"/>
                <a:gd name="connsiteY2370" fmla="*/ 873892 h 3676568"/>
                <a:gd name="connsiteX2371" fmla="*/ 1880100 w 2747325"/>
                <a:gd name="connsiteY2371" fmla="*/ 870256 h 3676568"/>
                <a:gd name="connsiteX2372" fmla="*/ 1872424 w 2747325"/>
                <a:gd name="connsiteY2372" fmla="*/ 862580 h 3676568"/>
                <a:gd name="connsiteX2373" fmla="*/ 1845961 w 2747325"/>
                <a:gd name="connsiteY2373" fmla="*/ 854701 h 3676568"/>
                <a:gd name="connsiteX2374" fmla="*/ 1821518 w 2747325"/>
                <a:gd name="connsiteY2374" fmla="*/ 839550 h 3676568"/>
                <a:gd name="connsiteX2375" fmla="*/ 1836264 w 2747325"/>
                <a:gd name="connsiteY2375" fmla="*/ 838944 h 3676568"/>
                <a:gd name="connsiteX2376" fmla="*/ 1878888 w 2747325"/>
                <a:gd name="connsiteY2376" fmla="*/ 817532 h 3676568"/>
                <a:gd name="connsiteX2377" fmla="*/ 1883332 w 2747325"/>
                <a:gd name="connsiteY2377" fmla="*/ 801573 h 3676568"/>
                <a:gd name="connsiteX2378" fmla="*/ 1880100 w 2747325"/>
                <a:gd name="connsiteY2378" fmla="*/ 714305 h 3676568"/>
                <a:gd name="connsiteX2379" fmla="*/ 1864344 w 2747325"/>
                <a:gd name="connsiteY2379" fmla="*/ 689256 h 3676568"/>
                <a:gd name="connsiteX2380" fmla="*/ 1830608 w 2747325"/>
                <a:gd name="connsiteY2380" fmla="*/ 680569 h 3676568"/>
                <a:gd name="connsiteX2381" fmla="*/ 1786166 w 2747325"/>
                <a:gd name="connsiteY2381" fmla="*/ 682185 h 3676568"/>
                <a:gd name="connsiteX2382" fmla="*/ 1721119 w 2747325"/>
                <a:gd name="connsiteY2382" fmla="*/ 669661 h 3676568"/>
                <a:gd name="connsiteX2383" fmla="*/ 1828184 w 2747325"/>
                <a:gd name="connsiteY2383" fmla="*/ 666025 h 3676568"/>
                <a:gd name="connsiteX2384" fmla="*/ 1870606 w 2747325"/>
                <a:gd name="connsiteY2384" fmla="*/ 645016 h 3676568"/>
                <a:gd name="connsiteX2385" fmla="*/ 1875050 w 2747325"/>
                <a:gd name="connsiteY2385" fmla="*/ 629259 h 3676568"/>
                <a:gd name="connsiteX2386" fmla="*/ 1871818 w 2747325"/>
                <a:gd name="connsiteY2386" fmla="*/ 543001 h 3676568"/>
                <a:gd name="connsiteX2387" fmla="*/ 1822730 w 2747325"/>
                <a:gd name="connsiteY2387" fmla="*/ 509467 h 3676568"/>
                <a:gd name="connsiteX2388" fmla="*/ 1707584 w 2747325"/>
                <a:gd name="connsiteY2388" fmla="*/ 513104 h 3676568"/>
                <a:gd name="connsiteX2389" fmla="*/ 1665162 w 2747325"/>
                <a:gd name="connsiteY2389" fmla="*/ 533911 h 3676568"/>
                <a:gd name="connsiteX2390" fmla="*/ 1660718 w 2747325"/>
                <a:gd name="connsiteY2390" fmla="*/ 549667 h 3676568"/>
                <a:gd name="connsiteX2391" fmla="*/ 1663344 w 2747325"/>
                <a:gd name="connsiteY2391" fmla="*/ 636329 h 3676568"/>
                <a:gd name="connsiteX2392" fmla="*/ 1704554 w 2747325"/>
                <a:gd name="connsiteY2392" fmla="*/ 669257 h 3676568"/>
                <a:gd name="connsiteX2393" fmla="*/ 1694050 w 2747325"/>
                <a:gd name="connsiteY2393" fmla="*/ 669055 h 3676568"/>
                <a:gd name="connsiteX2394" fmla="*/ 1463355 w 2747325"/>
                <a:gd name="connsiteY2394" fmla="*/ 631885 h 3676568"/>
                <a:gd name="connsiteX2395" fmla="*/ 1387804 w 2747325"/>
                <a:gd name="connsiteY2395" fmla="*/ 607240 h 3676568"/>
                <a:gd name="connsiteX2396" fmla="*/ 1385582 w 2747325"/>
                <a:gd name="connsiteY2396" fmla="*/ 505023 h 3676568"/>
                <a:gd name="connsiteX2397" fmla="*/ 1336089 w 2747325"/>
                <a:gd name="connsiteY2397" fmla="*/ 457955 h 3676568"/>
                <a:gd name="connsiteX2398" fmla="*/ 1219530 w 2747325"/>
                <a:gd name="connsiteY2398" fmla="*/ 461591 h 3676568"/>
                <a:gd name="connsiteX2399" fmla="*/ 1179532 w 2747325"/>
                <a:gd name="connsiteY2399" fmla="*/ 484014 h 3676568"/>
                <a:gd name="connsiteX2400" fmla="*/ 1171452 w 2747325"/>
                <a:gd name="connsiteY2400" fmla="*/ 511689 h 3676568"/>
                <a:gd name="connsiteX2401" fmla="*/ 1171452 w 2747325"/>
                <a:gd name="connsiteY2401" fmla="*/ 516134 h 3676568"/>
                <a:gd name="connsiteX2402" fmla="*/ 1195289 w 2747325"/>
                <a:gd name="connsiteY2402" fmla="*/ 517952 h 3676568"/>
                <a:gd name="connsiteX2403" fmla="*/ 1197309 w 2747325"/>
                <a:gd name="connsiteY2403" fmla="*/ 518962 h 3676568"/>
                <a:gd name="connsiteX2404" fmla="*/ 1197107 w 2747325"/>
                <a:gd name="connsiteY2404" fmla="*/ 511083 h 3676568"/>
                <a:gd name="connsiteX2405" fmla="*/ 1201147 w 2747325"/>
                <a:gd name="connsiteY2405" fmla="*/ 496741 h 3676568"/>
                <a:gd name="connsiteX2406" fmla="*/ 1219530 w 2747325"/>
                <a:gd name="connsiteY2406" fmla="*/ 486034 h 3676568"/>
                <a:gd name="connsiteX2407" fmla="*/ 1336291 w 2747325"/>
                <a:gd name="connsiteY2407" fmla="*/ 482398 h 3676568"/>
                <a:gd name="connsiteX2408" fmla="*/ 1352250 w 2747325"/>
                <a:gd name="connsiteY2408" fmla="*/ 488660 h 3676568"/>
                <a:gd name="connsiteX2409" fmla="*/ 1359724 w 2747325"/>
                <a:gd name="connsiteY2409" fmla="*/ 506033 h 3676568"/>
                <a:gd name="connsiteX2410" fmla="*/ 1361745 w 2747325"/>
                <a:gd name="connsiteY2410" fmla="*/ 597341 h 3676568"/>
                <a:gd name="connsiteX2411" fmla="*/ 1351442 w 2747325"/>
                <a:gd name="connsiteY2411" fmla="*/ 593301 h 3676568"/>
                <a:gd name="connsiteX2412" fmla="*/ 1275285 w 2747325"/>
                <a:gd name="connsiteY2412" fmla="*/ 564616 h 3676568"/>
                <a:gd name="connsiteX2413" fmla="*/ 1156301 w 2747325"/>
                <a:gd name="connsiteY2413" fmla="*/ 518962 h 3676568"/>
                <a:gd name="connsiteX2414" fmla="*/ 1152463 w 2747325"/>
                <a:gd name="connsiteY2414" fmla="*/ 412301 h 3676568"/>
                <a:gd name="connsiteX2415" fmla="*/ 1144787 w 2747325"/>
                <a:gd name="connsiteY2415" fmla="*/ 412503 h 3676568"/>
                <a:gd name="connsiteX2416" fmla="*/ 1142968 w 2747325"/>
                <a:gd name="connsiteY2416" fmla="*/ 515730 h 3676568"/>
                <a:gd name="connsiteX2417" fmla="*/ 1078124 w 2747325"/>
                <a:gd name="connsiteY2417" fmla="*/ 504417 h 3676568"/>
                <a:gd name="connsiteX2418" fmla="*/ 1071457 w 2747325"/>
                <a:gd name="connsiteY2418" fmla="*/ 506033 h 3676568"/>
                <a:gd name="connsiteX2419" fmla="*/ 1074689 w 2747325"/>
                <a:gd name="connsiteY2419" fmla="*/ 493509 h 3676568"/>
                <a:gd name="connsiteX2420" fmla="*/ 1053882 w 2747325"/>
                <a:gd name="connsiteY2420" fmla="*/ 454925 h 3676568"/>
                <a:gd name="connsiteX2421" fmla="*/ 1051862 w 2747325"/>
                <a:gd name="connsiteY2421" fmla="*/ 398564 h 3676568"/>
                <a:gd name="connsiteX2422" fmla="*/ 1005602 w 2747325"/>
                <a:gd name="connsiteY2422" fmla="*/ 367657 h 3676568"/>
                <a:gd name="connsiteX2423" fmla="*/ 996714 w 2747325"/>
                <a:gd name="connsiteY2423" fmla="*/ 363617 h 3676568"/>
                <a:gd name="connsiteX2424" fmla="*/ 976715 w 2747325"/>
                <a:gd name="connsiteY2424" fmla="*/ 348870 h 3676568"/>
                <a:gd name="connsiteX2425" fmla="*/ 1160139 w 2747325"/>
                <a:gd name="connsiteY2425" fmla="*/ 331093 h 3676568"/>
                <a:gd name="connsiteX2426" fmla="*/ 1157715 w 2747325"/>
                <a:gd name="connsiteY2426" fmla="*/ 341800 h 3676568"/>
                <a:gd name="connsiteX2427" fmla="*/ 1159129 w 2747325"/>
                <a:gd name="connsiteY2427" fmla="*/ 428058 h 3676568"/>
                <a:gd name="connsiteX2428" fmla="*/ 1210844 w 2747325"/>
                <a:gd name="connsiteY2428" fmla="*/ 461793 h 3676568"/>
                <a:gd name="connsiteX2429" fmla="*/ 1334069 w 2747325"/>
                <a:gd name="connsiteY2429" fmla="*/ 457955 h 3676568"/>
                <a:gd name="connsiteX2430" fmla="*/ 1379521 w 2747325"/>
                <a:gd name="connsiteY2430" fmla="*/ 436542 h 3676568"/>
                <a:gd name="connsiteX2431" fmla="*/ 1383966 w 2747325"/>
                <a:gd name="connsiteY2431" fmla="*/ 421391 h 3676568"/>
                <a:gd name="connsiteX2432" fmla="*/ 1381945 w 2747325"/>
                <a:gd name="connsiteY2432" fmla="*/ 335537 h 3676568"/>
                <a:gd name="connsiteX2433" fmla="*/ 1358108 w 2747325"/>
                <a:gd name="connsiteY2433" fmla="*/ 306852 h 3676568"/>
                <a:gd name="connsiteX2434" fmla="*/ 1425983 w 2747325"/>
                <a:gd name="connsiteY2434" fmla="*/ 298368 h 3676568"/>
                <a:gd name="connsiteX2435" fmla="*/ 1434266 w 2747325"/>
                <a:gd name="connsiteY2435" fmla="*/ 297358 h 3676568"/>
                <a:gd name="connsiteX2436" fmla="*/ 1428206 w 2747325"/>
                <a:gd name="connsiteY2436" fmla="*/ 305034 h 3676568"/>
                <a:gd name="connsiteX2437" fmla="*/ 1414873 w 2747325"/>
                <a:gd name="connsiteY2437" fmla="*/ 357354 h 3676568"/>
                <a:gd name="connsiteX2438" fmla="*/ 1419519 w 2747325"/>
                <a:gd name="connsiteY2438" fmla="*/ 556536 h 3676568"/>
                <a:gd name="connsiteX2439" fmla="*/ 1469819 w 2747325"/>
                <a:gd name="connsiteY2439" fmla="*/ 628249 h 3676568"/>
                <a:gd name="connsiteX2440" fmla="*/ 1586177 w 2747325"/>
                <a:gd name="connsiteY2440" fmla="*/ 624411 h 3676568"/>
                <a:gd name="connsiteX2441" fmla="*/ 1619306 w 2747325"/>
                <a:gd name="connsiteY2441" fmla="*/ 602796 h 3676568"/>
                <a:gd name="connsiteX2442" fmla="*/ 1619306 w 2747325"/>
                <a:gd name="connsiteY2442" fmla="*/ 602796 h 3676568"/>
                <a:gd name="connsiteX2443" fmla="*/ 1632235 w 2747325"/>
                <a:gd name="connsiteY2443" fmla="*/ 549667 h 3676568"/>
                <a:gd name="connsiteX2444" fmla="*/ 1626377 w 2747325"/>
                <a:gd name="connsiteY2444" fmla="*/ 351294 h 3676568"/>
                <a:gd name="connsiteX2445" fmla="*/ 1612034 w 2747325"/>
                <a:gd name="connsiteY2445" fmla="*/ 302206 h 3676568"/>
                <a:gd name="connsiteX2446" fmla="*/ 1576278 w 2747325"/>
                <a:gd name="connsiteY2446" fmla="*/ 280793 h 3676568"/>
                <a:gd name="connsiteX2447" fmla="*/ 1560926 w 2747325"/>
                <a:gd name="connsiteY2447" fmla="*/ 281197 h 3676568"/>
                <a:gd name="connsiteX2448" fmla="*/ 1917270 w 2747325"/>
                <a:gd name="connsiteY2448" fmla="*/ 235947 h 3676568"/>
                <a:gd name="connsiteX2449" fmla="*/ 2137460 w 2747325"/>
                <a:gd name="connsiteY2449" fmla="*/ 209282 h 3676568"/>
                <a:gd name="connsiteX2450" fmla="*/ 2069585 w 2747325"/>
                <a:gd name="connsiteY2450" fmla="*/ 440178 h 3676568"/>
                <a:gd name="connsiteX2451" fmla="*/ 2066555 w 2747325"/>
                <a:gd name="connsiteY2451" fmla="*/ 451693 h 3676568"/>
                <a:gd name="connsiteX2452" fmla="*/ 2048172 w 2747325"/>
                <a:gd name="connsiteY2452" fmla="*/ 461995 h 3676568"/>
                <a:gd name="connsiteX2453" fmla="*/ 1934037 w 2747325"/>
                <a:gd name="connsiteY2453" fmla="*/ 465429 h 3676568"/>
                <a:gd name="connsiteX2454" fmla="*/ 1918078 w 2747325"/>
                <a:gd name="connsiteY2454" fmla="*/ 459773 h 3676568"/>
                <a:gd name="connsiteX2455" fmla="*/ 1910806 w 2747325"/>
                <a:gd name="connsiteY2455" fmla="*/ 444824 h 3676568"/>
                <a:gd name="connsiteX2456" fmla="*/ 1906564 w 2747325"/>
                <a:gd name="connsiteY2456" fmla="*/ 331699 h 3676568"/>
                <a:gd name="connsiteX2457" fmla="*/ 1909594 w 2747325"/>
                <a:gd name="connsiteY2457" fmla="*/ 320387 h 3676568"/>
                <a:gd name="connsiteX2458" fmla="*/ 1927976 w 2747325"/>
                <a:gd name="connsiteY2458" fmla="*/ 310084 h 3676568"/>
                <a:gd name="connsiteX2459" fmla="*/ 2041506 w 2747325"/>
                <a:gd name="connsiteY2459" fmla="*/ 306852 h 3676568"/>
                <a:gd name="connsiteX2460" fmla="*/ 2057464 w 2747325"/>
                <a:gd name="connsiteY2460" fmla="*/ 312508 h 3676568"/>
                <a:gd name="connsiteX2461" fmla="*/ 2064737 w 2747325"/>
                <a:gd name="connsiteY2461" fmla="*/ 327255 h 3676568"/>
                <a:gd name="connsiteX2462" fmla="*/ 2069585 w 2747325"/>
                <a:gd name="connsiteY2462" fmla="*/ 440178 h 3676568"/>
                <a:gd name="connsiteX2463" fmla="*/ 2080897 w 2747325"/>
                <a:gd name="connsiteY2463" fmla="*/ 789250 h 3676568"/>
                <a:gd name="connsiteX2464" fmla="*/ 2079281 w 2747325"/>
                <a:gd name="connsiteY2464" fmla="*/ 795109 h 3676568"/>
                <a:gd name="connsiteX2465" fmla="*/ 2058879 w 2747325"/>
                <a:gd name="connsiteY2465" fmla="*/ 804805 h 3676568"/>
                <a:gd name="connsiteX2466" fmla="*/ 1943531 w 2747325"/>
                <a:gd name="connsiteY2466" fmla="*/ 809047 h 3676568"/>
                <a:gd name="connsiteX2467" fmla="*/ 1926764 w 2747325"/>
                <a:gd name="connsiteY2467" fmla="*/ 804805 h 3676568"/>
                <a:gd name="connsiteX2468" fmla="*/ 1920300 w 2747325"/>
                <a:gd name="connsiteY2468" fmla="*/ 795109 h 3676568"/>
                <a:gd name="connsiteX2469" fmla="*/ 1917068 w 2747325"/>
                <a:gd name="connsiteY2469" fmla="*/ 708042 h 3676568"/>
                <a:gd name="connsiteX2470" fmla="*/ 1918684 w 2747325"/>
                <a:gd name="connsiteY2470" fmla="*/ 702184 h 3676568"/>
                <a:gd name="connsiteX2471" fmla="*/ 1939087 w 2747325"/>
                <a:gd name="connsiteY2471" fmla="*/ 692488 h 3676568"/>
                <a:gd name="connsiteX2472" fmla="*/ 2054030 w 2747325"/>
                <a:gd name="connsiteY2472" fmla="*/ 688448 h 3676568"/>
                <a:gd name="connsiteX2473" fmla="*/ 2070797 w 2747325"/>
                <a:gd name="connsiteY2473" fmla="*/ 692690 h 3676568"/>
                <a:gd name="connsiteX2474" fmla="*/ 2077261 w 2747325"/>
                <a:gd name="connsiteY2474" fmla="*/ 702386 h 3676568"/>
                <a:gd name="connsiteX2475" fmla="*/ 2080897 w 2747325"/>
                <a:gd name="connsiteY2475" fmla="*/ 789250 h 3676568"/>
                <a:gd name="connsiteX2476" fmla="*/ 1183774 w 2747325"/>
                <a:gd name="connsiteY2476" fmla="*/ 340588 h 3676568"/>
                <a:gd name="connsiteX2477" fmla="*/ 1185390 w 2747325"/>
                <a:gd name="connsiteY2477" fmla="*/ 335335 h 3676568"/>
                <a:gd name="connsiteX2478" fmla="*/ 1208015 w 2747325"/>
                <a:gd name="connsiteY2478" fmla="*/ 325437 h 3676568"/>
                <a:gd name="connsiteX2479" fmla="*/ 1330837 w 2747325"/>
                <a:gd name="connsiteY2479" fmla="*/ 322003 h 3676568"/>
                <a:gd name="connsiteX2480" fmla="*/ 1349018 w 2747325"/>
                <a:gd name="connsiteY2480" fmla="*/ 326245 h 3676568"/>
                <a:gd name="connsiteX2481" fmla="*/ 1355684 w 2747325"/>
                <a:gd name="connsiteY2481" fmla="*/ 335739 h 3676568"/>
                <a:gd name="connsiteX2482" fmla="*/ 1357502 w 2747325"/>
                <a:gd name="connsiteY2482" fmla="*/ 421593 h 3676568"/>
                <a:gd name="connsiteX2483" fmla="*/ 1355886 w 2747325"/>
                <a:gd name="connsiteY2483" fmla="*/ 426846 h 3676568"/>
                <a:gd name="connsiteX2484" fmla="*/ 1333261 w 2747325"/>
                <a:gd name="connsiteY2484" fmla="*/ 436744 h 3676568"/>
                <a:gd name="connsiteX2485" fmla="*/ 1210036 w 2747325"/>
                <a:gd name="connsiteY2485" fmla="*/ 440380 h 3676568"/>
                <a:gd name="connsiteX2486" fmla="*/ 1185188 w 2747325"/>
                <a:gd name="connsiteY2486" fmla="*/ 426644 h 3676568"/>
                <a:gd name="connsiteX2487" fmla="*/ 1183774 w 2747325"/>
                <a:gd name="connsiteY2487" fmla="*/ 340588 h 3676568"/>
                <a:gd name="connsiteX2488" fmla="*/ 1440124 w 2747325"/>
                <a:gd name="connsiteY2488" fmla="*/ 356142 h 3676568"/>
                <a:gd name="connsiteX2489" fmla="*/ 1448002 w 2747325"/>
                <a:gd name="connsiteY2489" fmla="*/ 323821 h 3676568"/>
                <a:gd name="connsiteX2490" fmla="*/ 1461739 w 2747325"/>
                <a:gd name="connsiteY2490" fmla="*/ 313922 h 3676568"/>
                <a:gd name="connsiteX2491" fmla="*/ 1577086 w 2747325"/>
                <a:gd name="connsiteY2491" fmla="*/ 310690 h 3676568"/>
                <a:gd name="connsiteX2492" fmla="*/ 1592237 w 2747325"/>
                <a:gd name="connsiteY2492" fmla="*/ 320993 h 3676568"/>
                <a:gd name="connsiteX2493" fmla="*/ 1600923 w 2747325"/>
                <a:gd name="connsiteY2493" fmla="*/ 351496 h 3676568"/>
                <a:gd name="connsiteX2494" fmla="*/ 1606580 w 2747325"/>
                <a:gd name="connsiteY2494" fmla="*/ 550071 h 3676568"/>
                <a:gd name="connsiteX2495" fmla="*/ 1598701 w 2747325"/>
                <a:gd name="connsiteY2495" fmla="*/ 582797 h 3676568"/>
                <a:gd name="connsiteX2496" fmla="*/ 1584965 w 2747325"/>
                <a:gd name="connsiteY2496" fmla="*/ 592897 h 3676568"/>
                <a:gd name="connsiteX2497" fmla="*/ 1468809 w 2747325"/>
                <a:gd name="connsiteY2497" fmla="*/ 596533 h 3676568"/>
                <a:gd name="connsiteX2498" fmla="*/ 1453659 w 2747325"/>
                <a:gd name="connsiteY2498" fmla="*/ 586029 h 3676568"/>
                <a:gd name="connsiteX2499" fmla="*/ 1444972 w 2747325"/>
                <a:gd name="connsiteY2499" fmla="*/ 555122 h 3676568"/>
                <a:gd name="connsiteX2500" fmla="*/ 1440124 w 2747325"/>
                <a:gd name="connsiteY2500" fmla="*/ 356142 h 3676568"/>
                <a:gd name="connsiteX2501" fmla="*/ 1067215 w 2747325"/>
                <a:gd name="connsiteY2501" fmla="*/ 319579 h 3676568"/>
                <a:gd name="connsiteX2502" fmla="*/ 1285789 w 2747325"/>
                <a:gd name="connsiteY2502" fmla="*/ 284429 h 3676568"/>
                <a:gd name="connsiteX2503" fmla="*/ 1845355 w 2747325"/>
                <a:gd name="connsiteY2503" fmla="*/ 216150 h 3676568"/>
                <a:gd name="connsiteX2504" fmla="*/ 1968984 w 2747325"/>
                <a:gd name="connsiteY2504" fmla="*/ 211302 h 3676568"/>
                <a:gd name="connsiteX2505" fmla="*/ 1241549 w 2747325"/>
                <a:gd name="connsiteY2505" fmla="*/ 304024 h 3676568"/>
                <a:gd name="connsiteX2506" fmla="*/ 1207813 w 2747325"/>
                <a:gd name="connsiteY2506" fmla="*/ 305034 h 3676568"/>
                <a:gd name="connsiteX2507" fmla="*/ 1180138 w 2747325"/>
                <a:gd name="connsiteY2507" fmla="*/ 311498 h 3676568"/>
                <a:gd name="connsiteX2508" fmla="*/ 960756 w 2747325"/>
                <a:gd name="connsiteY2508" fmla="*/ 336749 h 3676568"/>
                <a:gd name="connsiteX2509" fmla="*/ 958938 w 2747325"/>
                <a:gd name="connsiteY2509" fmla="*/ 335335 h 3676568"/>
                <a:gd name="connsiteX2510" fmla="*/ 1067215 w 2747325"/>
                <a:gd name="connsiteY2510" fmla="*/ 319579 h 3676568"/>
                <a:gd name="connsiteX2511" fmla="*/ 767231 w 2747325"/>
                <a:gd name="connsiteY2511" fmla="*/ 920556 h 3676568"/>
                <a:gd name="connsiteX2512" fmla="*/ 654712 w 2747325"/>
                <a:gd name="connsiteY2512" fmla="*/ 841369 h 3676568"/>
                <a:gd name="connsiteX2513" fmla="*/ 653500 w 2747325"/>
                <a:gd name="connsiteY2513" fmla="*/ 836924 h 3676568"/>
                <a:gd name="connsiteX2514" fmla="*/ 657540 w 2747325"/>
                <a:gd name="connsiteY2514" fmla="*/ 831066 h 3676568"/>
                <a:gd name="connsiteX2515" fmla="*/ 662388 w 2747325"/>
                <a:gd name="connsiteY2515" fmla="*/ 834096 h 3676568"/>
                <a:gd name="connsiteX2516" fmla="*/ 713699 w 2747325"/>
                <a:gd name="connsiteY2516" fmla="*/ 827228 h 3676568"/>
                <a:gd name="connsiteX2517" fmla="*/ 707638 w 2747325"/>
                <a:gd name="connsiteY2517" fmla="*/ 821168 h 3676568"/>
                <a:gd name="connsiteX2518" fmla="*/ 666833 w 2747325"/>
                <a:gd name="connsiteY2518" fmla="*/ 819552 h 3676568"/>
                <a:gd name="connsiteX2519" fmla="*/ 669257 w 2747325"/>
                <a:gd name="connsiteY2519" fmla="*/ 815309 h 3676568"/>
                <a:gd name="connsiteX2520" fmla="*/ 668853 w 2747325"/>
                <a:gd name="connsiteY2520" fmla="*/ 813491 h 3676568"/>
                <a:gd name="connsiteX2521" fmla="*/ 680771 w 2747325"/>
                <a:gd name="connsiteY2521" fmla="*/ 794503 h 3676568"/>
                <a:gd name="connsiteX2522" fmla="*/ 685417 w 2747325"/>
                <a:gd name="connsiteY2522" fmla="*/ 789452 h 3676568"/>
                <a:gd name="connsiteX2523" fmla="*/ 685013 w 2747325"/>
                <a:gd name="connsiteY2523" fmla="*/ 787432 h 3676568"/>
                <a:gd name="connsiteX2524" fmla="*/ 695114 w 2747325"/>
                <a:gd name="connsiteY2524" fmla="*/ 770261 h 3676568"/>
                <a:gd name="connsiteX2525" fmla="*/ 728243 w 2747325"/>
                <a:gd name="connsiteY2525" fmla="*/ 708244 h 3676568"/>
                <a:gd name="connsiteX2526" fmla="*/ 736930 w 2747325"/>
                <a:gd name="connsiteY2526" fmla="*/ 720163 h 3676568"/>
                <a:gd name="connsiteX2527" fmla="*/ 744000 w 2747325"/>
                <a:gd name="connsiteY2527" fmla="*/ 715921 h 3676568"/>
                <a:gd name="connsiteX2528" fmla="*/ 733294 w 2747325"/>
                <a:gd name="connsiteY2528" fmla="*/ 688650 h 3676568"/>
                <a:gd name="connsiteX2529" fmla="*/ 733698 w 2747325"/>
                <a:gd name="connsiteY2529" fmla="*/ 671479 h 3676568"/>
                <a:gd name="connsiteX2530" fmla="*/ 726021 w 2747325"/>
                <a:gd name="connsiteY2530" fmla="*/ 668449 h 3676568"/>
                <a:gd name="connsiteX2531" fmla="*/ 725819 w 2747325"/>
                <a:gd name="connsiteY2531" fmla="*/ 668651 h 3676568"/>
                <a:gd name="connsiteX2532" fmla="*/ 737940 w 2747325"/>
                <a:gd name="connsiteY2532" fmla="*/ 649460 h 3676568"/>
                <a:gd name="connsiteX2533" fmla="*/ 756525 w 2747325"/>
                <a:gd name="connsiteY2533" fmla="*/ 664004 h 3676568"/>
                <a:gd name="connsiteX2534" fmla="*/ 762989 w 2747325"/>
                <a:gd name="connsiteY2534" fmla="*/ 657338 h 3676568"/>
                <a:gd name="connsiteX2535" fmla="*/ 745616 w 2747325"/>
                <a:gd name="connsiteY2535" fmla="*/ 637541 h 3676568"/>
                <a:gd name="connsiteX2536" fmla="*/ 769857 w 2747325"/>
                <a:gd name="connsiteY2536" fmla="*/ 598149 h 3676568"/>
                <a:gd name="connsiteX2537" fmla="*/ 774706 w 2747325"/>
                <a:gd name="connsiteY2537" fmla="*/ 604008 h 3676568"/>
                <a:gd name="connsiteX2538" fmla="*/ 779756 w 2747325"/>
                <a:gd name="connsiteY2538" fmla="*/ 601786 h 3676568"/>
                <a:gd name="connsiteX2539" fmla="*/ 777130 w 2747325"/>
                <a:gd name="connsiteY2539" fmla="*/ 585423 h 3676568"/>
                <a:gd name="connsiteX2540" fmla="*/ 789048 w 2747325"/>
                <a:gd name="connsiteY2540" fmla="*/ 564616 h 3676568"/>
                <a:gd name="connsiteX2541" fmla="*/ 795917 w 2747325"/>
                <a:gd name="connsiteY2541" fmla="*/ 572090 h 3676568"/>
                <a:gd name="connsiteX2542" fmla="*/ 796523 w 2747325"/>
                <a:gd name="connsiteY2542" fmla="*/ 574110 h 3676568"/>
                <a:gd name="connsiteX2543" fmla="*/ 803795 w 2747325"/>
                <a:gd name="connsiteY2543" fmla="*/ 589059 h 3676568"/>
                <a:gd name="connsiteX2544" fmla="*/ 808643 w 2747325"/>
                <a:gd name="connsiteY2544" fmla="*/ 568454 h 3676568"/>
                <a:gd name="connsiteX2545" fmla="*/ 795108 w 2747325"/>
                <a:gd name="connsiteY2545" fmla="*/ 553909 h 3676568"/>
                <a:gd name="connsiteX2546" fmla="*/ 800159 w 2747325"/>
                <a:gd name="connsiteY2546" fmla="*/ 545021 h 3676568"/>
                <a:gd name="connsiteX2547" fmla="*/ 811875 w 2747325"/>
                <a:gd name="connsiteY2547" fmla="*/ 522800 h 3676568"/>
                <a:gd name="connsiteX2548" fmla="*/ 828036 w 2747325"/>
                <a:gd name="connsiteY2548" fmla="*/ 562394 h 3676568"/>
                <a:gd name="connsiteX2549" fmla="*/ 835308 w 2747325"/>
                <a:gd name="connsiteY2549" fmla="*/ 560374 h 3676568"/>
                <a:gd name="connsiteX2550" fmla="*/ 821572 w 2747325"/>
                <a:gd name="connsiteY2550" fmla="*/ 521790 h 3676568"/>
                <a:gd name="connsiteX2551" fmla="*/ 817127 w 2747325"/>
                <a:gd name="connsiteY2551" fmla="*/ 512498 h 3676568"/>
                <a:gd name="connsiteX2552" fmla="*/ 829854 w 2747325"/>
                <a:gd name="connsiteY2552" fmla="*/ 488256 h 3676568"/>
                <a:gd name="connsiteX2553" fmla="*/ 833692 w 2747325"/>
                <a:gd name="connsiteY2553" fmla="*/ 494923 h 3676568"/>
                <a:gd name="connsiteX2554" fmla="*/ 841369 w 2747325"/>
                <a:gd name="connsiteY2554" fmla="*/ 525022 h 3676568"/>
                <a:gd name="connsiteX2555" fmla="*/ 848237 w 2747325"/>
                <a:gd name="connsiteY2555" fmla="*/ 524820 h 3676568"/>
                <a:gd name="connsiteX2556" fmla="*/ 833086 w 2747325"/>
                <a:gd name="connsiteY2556" fmla="*/ 481994 h 3676568"/>
                <a:gd name="connsiteX2557" fmla="*/ 842581 w 2747325"/>
                <a:gd name="connsiteY2557" fmla="*/ 462601 h 3676568"/>
                <a:gd name="connsiteX2558" fmla="*/ 850055 w 2747325"/>
                <a:gd name="connsiteY2558" fmla="*/ 476540 h 3676568"/>
                <a:gd name="connsiteX2559" fmla="*/ 865408 w 2747325"/>
                <a:gd name="connsiteY2559" fmla="*/ 495529 h 3676568"/>
                <a:gd name="connsiteX2560" fmla="*/ 871468 w 2747325"/>
                <a:gd name="connsiteY2560" fmla="*/ 491893 h 3676568"/>
                <a:gd name="connsiteX2561" fmla="*/ 862378 w 2747325"/>
                <a:gd name="connsiteY2561" fmla="*/ 469268 h 3676568"/>
                <a:gd name="connsiteX2562" fmla="*/ 849247 w 2747325"/>
                <a:gd name="connsiteY2562" fmla="*/ 448259 h 3676568"/>
                <a:gd name="connsiteX2563" fmla="*/ 853085 w 2747325"/>
                <a:gd name="connsiteY2563" fmla="*/ 440380 h 3676568"/>
                <a:gd name="connsiteX2564" fmla="*/ 868842 w 2747325"/>
                <a:gd name="connsiteY2564" fmla="*/ 460783 h 3676568"/>
                <a:gd name="connsiteX2565" fmla="*/ 882780 w 2747325"/>
                <a:gd name="connsiteY2565" fmla="*/ 486842 h 3676568"/>
                <a:gd name="connsiteX2566" fmla="*/ 891467 w 2747325"/>
                <a:gd name="connsiteY2566" fmla="*/ 484216 h 3676568"/>
                <a:gd name="connsiteX2567" fmla="*/ 858135 w 2747325"/>
                <a:gd name="connsiteY2567" fmla="*/ 429674 h 3676568"/>
                <a:gd name="connsiteX2568" fmla="*/ 867630 w 2747325"/>
                <a:gd name="connsiteY2568" fmla="*/ 409675 h 3676568"/>
                <a:gd name="connsiteX2569" fmla="*/ 897325 w 2747325"/>
                <a:gd name="connsiteY2569" fmla="*/ 345638 h 3676568"/>
                <a:gd name="connsiteX2570" fmla="*/ 923182 w 2747325"/>
                <a:gd name="connsiteY2570" fmla="*/ 361597 h 3676568"/>
                <a:gd name="connsiteX2571" fmla="*/ 919546 w 2747325"/>
                <a:gd name="connsiteY2571" fmla="*/ 370081 h 3676568"/>
                <a:gd name="connsiteX2572" fmla="*/ 900759 w 2747325"/>
                <a:gd name="connsiteY2572" fmla="*/ 403412 h 3676568"/>
                <a:gd name="connsiteX2573" fmla="*/ 896315 w 2747325"/>
                <a:gd name="connsiteY2573" fmla="*/ 406039 h 3676568"/>
                <a:gd name="connsiteX2574" fmla="*/ 898739 w 2747325"/>
                <a:gd name="connsiteY2574" fmla="*/ 438562 h 3676568"/>
                <a:gd name="connsiteX2575" fmla="*/ 882780 w 2747325"/>
                <a:gd name="connsiteY2575" fmla="*/ 412907 h 3676568"/>
                <a:gd name="connsiteX2576" fmla="*/ 871872 w 2747325"/>
                <a:gd name="connsiteY2576" fmla="*/ 421593 h 3676568"/>
                <a:gd name="connsiteX2577" fmla="*/ 897527 w 2747325"/>
                <a:gd name="connsiteY2577" fmla="*/ 461995 h 3676568"/>
                <a:gd name="connsiteX2578" fmla="*/ 907830 w 2747325"/>
                <a:gd name="connsiteY2578" fmla="*/ 455935 h 3676568"/>
                <a:gd name="connsiteX2579" fmla="*/ 901567 w 2747325"/>
                <a:gd name="connsiteY2579" fmla="*/ 410887 h 3676568"/>
                <a:gd name="connsiteX2580" fmla="*/ 921162 w 2747325"/>
                <a:gd name="connsiteY2580" fmla="*/ 399170 h 3676568"/>
                <a:gd name="connsiteX2581" fmla="*/ 934899 w 2747325"/>
                <a:gd name="connsiteY2581" fmla="*/ 368061 h 3676568"/>
                <a:gd name="connsiteX2582" fmla="*/ 953686 w 2747325"/>
                <a:gd name="connsiteY2582" fmla="*/ 378363 h 3676568"/>
                <a:gd name="connsiteX2583" fmla="*/ 964594 w 2747325"/>
                <a:gd name="connsiteY2583" fmla="*/ 383212 h 3676568"/>
                <a:gd name="connsiteX2584" fmla="*/ 967220 w 2747325"/>
                <a:gd name="connsiteY2584" fmla="*/ 388666 h 3676568"/>
                <a:gd name="connsiteX2585" fmla="*/ 1020147 w 2747325"/>
                <a:gd name="connsiteY2585" fmla="*/ 441592 h 3676568"/>
                <a:gd name="connsiteX2586" fmla="*/ 1019743 w 2747325"/>
                <a:gd name="connsiteY2586" fmla="*/ 443814 h 3676568"/>
                <a:gd name="connsiteX2587" fmla="*/ 927425 w 2747325"/>
                <a:gd name="connsiteY2587" fmla="*/ 637541 h 3676568"/>
                <a:gd name="connsiteX2588" fmla="*/ 767231 w 2747325"/>
                <a:gd name="connsiteY2588" fmla="*/ 920556 h 3676568"/>
                <a:gd name="connsiteX2589" fmla="*/ 884397 w 2747325"/>
                <a:gd name="connsiteY2589" fmla="*/ 2016053 h 3676568"/>
                <a:gd name="connsiteX2590" fmla="*/ 1000956 w 2747325"/>
                <a:gd name="connsiteY2590" fmla="*/ 1837880 h 3676568"/>
                <a:gd name="connsiteX2591" fmla="*/ 1153069 w 2747325"/>
                <a:gd name="connsiteY2591" fmla="*/ 1684555 h 3676568"/>
                <a:gd name="connsiteX2592" fmla="*/ 1197107 w 2747325"/>
                <a:gd name="connsiteY2592" fmla="*/ 1635871 h 3676568"/>
                <a:gd name="connsiteX2593" fmla="*/ 1197107 w 2747325"/>
                <a:gd name="connsiteY2593" fmla="*/ 1640517 h 3676568"/>
                <a:gd name="connsiteX2594" fmla="*/ 1187006 w 2747325"/>
                <a:gd name="connsiteY2594" fmla="*/ 1653042 h 3676568"/>
                <a:gd name="connsiteX2595" fmla="*/ 1194481 w 2747325"/>
                <a:gd name="connsiteY2595" fmla="*/ 1662536 h 3676568"/>
                <a:gd name="connsiteX2596" fmla="*/ 1197511 w 2747325"/>
                <a:gd name="connsiteY2596" fmla="*/ 1660920 h 3676568"/>
                <a:gd name="connsiteX2597" fmla="*/ 1197713 w 2747325"/>
                <a:gd name="connsiteY2597" fmla="*/ 1669000 h 3676568"/>
                <a:gd name="connsiteX2598" fmla="*/ 1223772 w 2747325"/>
                <a:gd name="connsiteY2598" fmla="*/ 1660516 h 3676568"/>
                <a:gd name="connsiteX2599" fmla="*/ 1224378 w 2747325"/>
                <a:gd name="connsiteY2599" fmla="*/ 1660112 h 3676568"/>
                <a:gd name="connsiteX2600" fmla="*/ 1223974 w 2747325"/>
                <a:gd name="connsiteY2600" fmla="*/ 1642133 h 3676568"/>
                <a:gd name="connsiteX2601" fmla="*/ 1234075 w 2747325"/>
                <a:gd name="connsiteY2601" fmla="*/ 1627589 h 3676568"/>
                <a:gd name="connsiteX2602" fmla="*/ 1228014 w 2747325"/>
                <a:gd name="connsiteY2602" fmla="*/ 1619912 h 3676568"/>
                <a:gd name="connsiteX2603" fmla="*/ 1223570 w 2747325"/>
                <a:gd name="connsiteY2603" fmla="*/ 1621528 h 3676568"/>
                <a:gd name="connsiteX2604" fmla="*/ 1223166 w 2747325"/>
                <a:gd name="connsiteY2604" fmla="*/ 1603146 h 3676568"/>
                <a:gd name="connsiteX2605" fmla="*/ 1235287 w 2747325"/>
                <a:gd name="connsiteY2605" fmla="*/ 1586581 h 3676568"/>
                <a:gd name="connsiteX2606" fmla="*/ 1236297 w 2747325"/>
                <a:gd name="connsiteY2606" fmla="*/ 1586177 h 3676568"/>
                <a:gd name="connsiteX2607" fmla="*/ 1255488 w 2747325"/>
                <a:gd name="connsiteY2607" fmla="*/ 1593247 h 3676568"/>
                <a:gd name="connsiteX2608" fmla="*/ 1257104 w 2747325"/>
                <a:gd name="connsiteY2608" fmla="*/ 1592439 h 3676568"/>
                <a:gd name="connsiteX2609" fmla="*/ 1265790 w 2747325"/>
                <a:gd name="connsiteY2609" fmla="*/ 1597893 h 3676568"/>
                <a:gd name="connsiteX2610" fmla="*/ 1277709 w 2747325"/>
                <a:gd name="connsiteY2610" fmla="*/ 1605570 h 3676568"/>
                <a:gd name="connsiteX2611" fmla="*/ 1264578 w 2747325"/>
                <a:gd name="connsiteY2611" fmla="*/ 1669000 h 3676568"/>
                <a:gd name="connsiteX2612" fmla="*/ 1278921 w 2747325"/>
                <a:gd name="connsiteY2612" fmla="*/ 1674657 h 3676568"/>
                <a:gd name="connsiteX2613" fmla="*/ 1298920 w 2747325"/>
                <a:gd name="connsiteY2613" fmla="*/ 1557087 h 3676568"/>
                <a:gd name="connsiteX2614" fmla="*/ 1324575 w 2747325"/>
                <a:gd name="connsiteY2614" fmla="*/ 1574662 h 3676568"/>
                <a:gd name="connsiteX2615" fmla="*/ 1329827 w 2747325"/>
                <a:gd name="connsiteY2615" fmla="*/ 1568804 h 3676568"/>
                <a:gd name="connsiteX2616" fmla="*/ 1231045 w 2747325"/>
                <a:gd name="connsiteY2616" fmla="*/ 1481940 h 3676568"/>
                <a:gd name="connsiteX2617" fmla="*/ 1227206 w 2747325"/>
                <a:gd name="connsiteY2617" fmla="*/ 1486182 h 3676568"/>
                <a:gd name="connsiteX2618" fmla="*/ 1256700 w 2747325"/>
                <a:gd name="connsiteY2618" fmla="*/ 1516686 h 3676568"/>
                <a:gd name="connsiteX2619" fmla="*/ 1244377 w 2747325"/>
                <a:gd name="connsiteY2619" fmla="*/ 1522342 h 3676568"/>
                <a:gd name="connsiteX2620" fmla="*/ 1242963 w 2747325"/>
                <a:gd name="connsiteY2620" fmla="*/ 1524362 h 3676568"/>
                <a:gd name="connsiteX2621" fmla="*/ 1236701 w 2747325"/>
                <a:gd name="connsiteY2621" fmla="*/ 1527392 h 3676568"/>
                <a:gd name="connsiteX2622" fmla="*/ 1235489 w 2747325"/>
                <a:gd name="connsiteY2622" fmla="*/ 1535270 h 3676568"/>
                <a:gd name="connsiteX2623" fmla="*/ 1222560 w 2747325"/>
                <a:gd name="connsiteY2623" fmla="*/ 1554057 h 3676568"/>
                <a:gd name="connsiteX2624" fmla="*/ 1219530 w 2747325"/>
                <a:gd name="connsiteY2624" fmla="*/ 1371643 h 3676568"/>
                <a:gd name="connsiteX2625" fmla="*/ 1265992 w 2747325"/>
                <a:gd name="connsiteY2625" fmla="*/ 1420125 h 3676568"/>
                <a:gd name="connsiteX2626" fmla="*/ 1236499 w 2747325"/>
                <a:gd name="connsiteY2626" fmla="*/ 1395278 h 3676568"/>
                <a:gd name="connsiteX2627" fmla="*/ 1229024 w 2747325"/>
                <a:gd name="connsiteY2627" fmla="*/ 1401338 h 3676568"/>
                <a:gd name="connsiteX2628" fmla="*/ 1363159 w 2747325"/>
                <a:gd name="connsiteY2628" fmla="*/ 1529614 h 3676568"/>
                <a:gd name="connsiteX2629" fmla="*/ 1370027 w 2747325"/>
                <a:gd name="connsiteY2629" fmla="*/ 1523958 h 3676568"/>
                <a:gd name="connsiteX2630" fmla="*/ 1341544 w 2747325"/>
                <a:gd name="connsiteY2630" fmla="*/ 1489212 h 3676568"/>
                <a:gd name="connsiteX2631" fmla="*/ 1359522 w 2747325"/>
                <a:gd name="connsiteY2631" fmla="*/ 1501535 h 3676568"/>
                <a:gd name="connsiteX2632" fmla="*/ 1365785 w 2747325"/>
                <a:gd name="connsiteY2632" fmla="*/ 1494667 h 3676568"/>
                <a:gd name="connsiteX2633" fmla="*/ 1225994 w 2747325"/>
                <a:gd name="connsiteY2633" fmla="*/ 1360734 h 3676568"/>
                <a:gd name="connsiteX2634" fmla="*/ 1219328 w 2747325"/>
                <a:gd name="connsiteY2634" fmla="*/ 1359522 h 3676568"/>
                <a:gd name="connsiteX2635" fmla="*/ 1218722 w 2747325"/>
                <a:gd name="connsiteY2635" fmla="*/ 1326393 h 3676568"/>
                <a:gd name="connsiteX2636" fmla="*/ 1358916 w 2747325"/>
                <a:gd name="connsiteY2636" fmla="*/ 1465779 h 3676568"/>
                <a:gd name="connsiteX2637" fmla="*/ 1366189 w 2747325"/>
                <a:gd name="connsiteY2637" fmla="*/ 1459719 h 3676568"/>
                <a:gd name="connsiteX2638" fmla="*/ 1322959 w 2747325"/>
                <a:gd name="connsiteY2638" fmla="*/ 1406995 h 3676568"/>
                <a:gd name="connsiteX2639" fmla="*/ 1366391 w 2747325"/>
                <a:gd name="connsiteY2639" fmla="*/ 1436488 h 3676568"/>
                <a:gd name="connsiteX2640" fmla="*/ 1372047 w 2747325"/>
                <a:gd name="connsiteY2640" fmla="*/ 1430024 h 3676568"/>
                <a:gd name="connsiteX2641" fmla="*/ 1232863 w 2747325"/>
                <a:gd name="connsiteY2641" fmla="*/ 1306394 h 3676568"/>
                <a:gd name="connsiteX2642" fmla="*/ 1223368 w 2747325"/>
                <a:gd name="connsiteY2642" fmla="*/ 1314070 h 3676568"/>
                <a:gd name="connsiteX2643" fmla="*/ 1218318 w 2747325"/>
                <a:gd name="connsiteY2643" fmla="*/ 1313868 h 3676568"/>
                <a:gd name="connsiteX2644" fmla="*/ 1217106 w 2747325"/>
                <a:gd name="connsiteY2644" fmla="*/ 1243569 h 3676568"/>
                <a:gd name="connsiteX2645" fmla="*/ 1367401 w 2747325"/>
                <a:gd name="connsiteY2645" fmla="*/ 1366593 h 3676568"/>
                <a:gd name="connsiteX2646" fmla="*/ 1373259 w 2747325"/>
                <a:gd name="connsiteY2646" fmla="*/ 1360128 h 3676568"/>
                <a:gd name="connsiteX2647" fmla="*/ 1216904 w 2747325"/>
                <a:gd name="connsiteY2647" fmla="*/ 1234075 h 3676568"/>
                <a:gd name="connsiteX2648" fmla="*/ 1216096 w 2747325"/>
                <a:gd name="connsiteY2648" fmla="*/ 1181552 h 3676568"/>
                <a:gd name="connsiteX2649" fmla="*/ 1287203 w 2747325"/>
                <a:gd name="connsiteY2649" fmla="*/ 1247811 h 3676568"/>
                <a:gd name="connsiteX2650" fmla="*/ 1228418 w 2747325"/>
                <a:gd name="connsiteY2650" fmla="*/ 1208217 h 3676568"/>
                <a:gd name="connsiteX2651" fmla="*/ 1220136 w 2747325"/>
                <a:gd name="connsiteY2651" fmla="*/ 1217308 h 3676568"/>
                <a:gd name="connsiteX2652" fmla="*/ 1312252 w 2747325"/>
                <a:gd name="connsiteY2652" fmla="*/ 1287607 h 3676568"/>
                <a:gd name="connsiteX2653" fmla="*/ 1377703 w 2747325"/>
                <a:gd name="connsiteY2653" fmla="*/ 1335281 h 3676568"/>
                <a:gd name="connsiteX2654" fmla="*/ 1381137 w 2747325"/>
                <a:gd name="connsiteY2654" fmla="*/ 1498101 h 3676568"/>
                <a:gd name="connsiteX2655" fmla="*/ 1381137 w 2747325"/>
                <a:gd name="connsiteY2655" fmla="*/ 1501535 h 3676568"/>
                <a:gd name="connsiteX2656" fmla="*/ 1381945 w 2747325"/>
                <a:gd name="connsiteY2656" fmla="*/ 1539311 h 3676568"/>
                <a:gd name="connsiteX2657" fmla="*/ 1376289 w 2747325"/>
                <a:gd name="connsiteY2657" fmla="*/ 1535473 h 3676568"/>
                <a:gd name="connsiteX2658" fmla="*/ 1376289 w 2747325"/>
                <a:gd name="connsiteY2658" fmla="*/ 1535473 h 3676568"/>
                <a:gd name="connsiteX2659" fmla="*/ 1381945 w 2747325"/>
                <a:gd name="connsiteY2659" fmla="*/ 1541937 h 3676568"/>
                <a:gd name="connsiteX2660" fmla="*/ 1382754 w 2747325"/>
                <a:gd name="connsiteY2660" fmla="*/ 1576480 h 3676568"/>
                <a:gd name="connsiteX2661" fmla="*/ 1380127 w 2747325"/>
                <a:gd name="connsiteY2661" fmla="*/ 1574864 h 3676568"/>
                <a:gd name="connsiteX2662" fmla="*/ 1378915 w 2747325"/>
                <a:gd name="connsiteY2662" fmla="*/ 1576076 h 3676568"/>
                <a:gd name="connsiteX2663" fmla="*/ 1382754 w 2747325"/>
                <a:gd name="connsiteY2663" fmla="*/ 1581329 h 3676568"/>
                <a:gd name="connsiteX2664" fmla="*/ 1383562 w 2747325"/>
                <a:gd name="connsiteY2664" fmla="*/ 1620518 h 3676568"/>
                <a:gd name="connsiteX2665" fmla="*/ 1370431 w 2747325"/>
                <a:gd name="connsiteY2665" fmla="*/ 1612438 h 3676568"/>
                <a:gd name="connsiteX2666" fmla="*/ 1370431 w 2747325"/>
                <a:gd name="connsiteY2666" fmla="*/ 1612438 h 3676568"/>
                <a:gd name="connsiteX2667" fmla="*/ 1378107 w 2747325"/>
                <a:gd name="connsiteY2667" fmla="*/ 1621528 h 3676568"/>
                <a:gd name="connsiteX2668" fmla="*/ 1410025 w 2747325"/>
                <a:gd name="connsiteY2668" fmla="*/ 1617084 h 3676568"/>
                <a:gd name="connsiteX2669" fmla="*/ 1410025 w 2747325"/>
                <a:gd name="connsiteY2669" fmla="*/ 1613246 h 3676568"/>
                <a:gd name="connsiteX2670" fmla="*/ 1413055 w 2747325"/>
                <a:gd name="connsiteY2670" fmla="*/ 1616680 h 3676568"/>
                <a:gd name="connsiteX2671" fmla="*/ 1414873 w 2747325"/>
                <a:gd name="connsiteY2671" fmla="*/ 1616478 h 3676568"/>
                <a:gd name="connsiteX2672" fmla="*/ 1429620 w 2747325"/>
                <a:gd name="connsiteY2672" fmla="*/ 1613448 h 3676568"/>
                <a:gd name="connsiteX2673" fmla="*/ 1414671 w 2747325"/>
                <a:gd name="connsiteY2673" fmla="*/ 1601126 h 3676568"/>
                <a:gd name="connsiteX2674" fmla="*/ 1409621 w 2747325"/>
                <a:gd name="connsiteY2674" fmla="*/ 1596883 h 3676568"/>
                <a:gd name="connsiteX2675" fmla="*/ 1409015 w 2747325"/>
                <a:gd name="connsiteY2675" fmla="*/ 1571228 h 3676568"/>
                <a:gd name="connsiteX2676" fmla="*/ 1409015 w 2747325"/>
                <a:gd name="connsiteY2676" fmla="*/ 1571228 h 3676568"/>
                <a:gd name="connsiteX2677" fmla="*/ 1442144 w 2747325"/>
                <a:gd name="connsiteY2677" fmla="*/ 1598701 h 3676568"/>
                <a:gd name="connsiteX2678" fmla="*/ 1447801 w 2747325"/>
                <a:gd name="connsiteY2678" fmla="*/ 1593247 h 3676568"/>
                <a:gd name="connsiteX2679" fmla="*/ 1416489 w 2747325"/>
                <a:gd name="connsiteY2679" fmla="*/ 1563956 h 3676568"/>
                <a:gd name="connsiteX2680" fmla="*/ 1408611 w 2747325"/>
                <a:gd name="connsiteY2680" fmla="*/ 1558097 h 3676568"/>
                <a:gd name="connsiteX2681" fmla="*/ 1407803 w 2747325"/>
                <a:gd name="connsiteY2681" fmla="*/ 1523958 h 3676568"/>
                <a:gd name="connsiteX2682" fmla="*/ 1423761 w 2747325"/>
                <a:gd name="connsiteY2682" fmla="*/ 1537088 h 3676568"/>
                <a:gd name="connsiteX2683" fmla="*/ 1459719 w 2747325"/>
                <a:gd name="connsiteY2683" fmla="*/ 1561128 h 3676568"/>
                <a:gd name="connsiteX2684" fmla="*/ 1464365 w 2747325"/>
                <a:gd name="connsiteY2684" fmla="*/ 1559512 h 3676568"/>
                <a:gd name="connsiteX2685" fmla="*/ 1469011 w 2747325"/>
                <a:gd name="connsiteY2685" fmla="*/ 1563350 h 3676568"/>
                <a:gd name="connsiteX2686" fmla="*/ 1503959 w 2747325"/>
                <a:gd name="connsiteY2686" fmla="*/ 1572238 h 3676568"/>
                <a:gd name="connsiteX2687" fmla="*/ 1544159 w 2747325"/>
                <a:gd name="connsiteY2687" fmla="*/ 1570218 h 3676568"/>
                <a:gd name="connsiteX2688" fmla="*/ 1433862 w 2747325"/>
                <a:gd name="connsiteY2688" fmla="*/ 1614458 h 3676568"/>
                <a:gd name="connsiteX2689" fmla="*/ 1417701 w 2747325"/>
                <a:gd name="connsiteY2689" fmla="*/ 1621932 h 3676568"/>
                <a:gd name="connsiteX2690" fmla="*/ 1415883 w 2747325"/>
                <a:gd name="connsiteY2690" fmla="*/ 1621730 h 3676568"/>
                <a:gd name="connsiteX2691" fmla="*/ 1327201 w 2747325"/>
                <a:gd name="connsiteY2691" fmla="*/ 1660112 h 3676568"/>
                <a:gd name="connsiteX2692" fmla="*/ 1224176 w 2747325"/>
                <a:gd name="connsiteY2692" fmla="*/ 1704958 h 3676568"/>
                <a:gd name="connsiteX2693" fmla="*/ 1078528 w 2747325"/>
                <a:gd name="connsiteY2693" fmla="*/ 1831012 h 3676568"/>
                <a:gd name="connsiteX2694" fmla="*/ 910254 w 2747325"/>
                <a:gd name="connsiteY2694" fmla="*/ 2023527 h 3676568"/>
                <a:gd name="connsiteX2695" fmla="*/ 826016 w 2747325"/>
                <a:gd name="connsiteY2695" fmla="*/ 2117865 h 3676568"/>
                <a:gd name="connsiteX2696" fmla="*/ 816117 w 2747325"/>
                <a:gd name="connsiteY2696" fmla="*/ 2112209 h 3676568"/>
                <a:gd name="connsiteX2697" fmla="*/ 884397 w 2747325"/>
                <a:gd name="connsiteY2697" fmla="*/ 2016053 h 3676568"/>
                <a:gd name="connsiteX2698" fmla="*/ 1243165 w 2747325"/>
                <a:gd name="connsiteY2698" fmla="*/ 1576278 h 3676568"/>
                <a:gd name="connsiteX2699" fmla="*/ 1259932 w 2747325"/>
                <a:gd name="connsiteY2699" fmla="*/ 1553249 h 3676568"/>
                <a:gd name="connsiteX2700" fmla="*/ 1278113 w 2747325"/>
                <a:gd name="connsiteY2700" fmla="*/ 1592641 h 3676568"/>
                <a:gd name="connsiteX2701" fmla="*/ 1273668 w 2747325"/>
                <a:gd name="connsiteY2701" fmla="*/ 1590621 h 3676568"/>
                <a:gd name="connsiteX2702" fmla="*/ 1243165 w 2747325"/>
                <a:gd name="connsiteY2702" fmla="*/ 1576278 h 3676568"/>
                <a:gd name="connsiteX2703" fmla="*/ 782584 w 2747325"/>
                <a:gd name="connsiteY2703" fmla="*/ 2147156 h 3676568"/>
                <a:gd name="connsiteX2704" fmla="*/ 780766 w 2747325"/>
                <a:gd name="connsiteY2704" fmla="*/ 2145944 h 3676568"/>
                <a:gd name="connsiteX2705" fmla="*/ 768847 w 2747325"/>
                <a:gd name="connsiteY2705" fmla="*/ 2155439 h 3676568"/>
                <a:gd name="connsiteX2706" fmla="*/ 778342 w 2747325"/>
                <a:gd name="connsiteY2706" fmla="*/ 2172004 h 3676568"/>
                <a:gd name="connsiteX2707" fmla="*/ 757535 w 2747325"/>
                <a:gd name="connsiteY2707" fmla="*/ 2154025 h 3676568"/>
                <a:gd name="connsiteX2708" fmla="*/ 761171 w 2747325"/>
                <a:gd name="connsiteY2708" fmla="*/ 2153015 h 3676568"/>
                <a:gd name="connsiteX2709" fmla="*/ 788240 w 2747325"/>
                <a:gd name="connsiteY2709" fmla="*/ 2126956 h 3676568"/>
                <a:gd name="connsiteX2710" fmla="*/ 793492 w 2747325"/>
                <a:gd name="connsiteY2710" fmla="*/ 2128168 h 3676568"/>
                <a:gd name="connsiteX2711" fmla="*/ 782584 w 2747325"/>
                <a:gd name="connsiteY2711" fmla="*/ 2147156 h 3676568"/>
                <a:gd name="connsiteX2712" fmla="*/ 1204985 w 2747325"/>
                <a:gd name="connsiteY2712" fmla="*/ 2519864 h 3676568"/>
                <a:gd name="connsiteX2713" fmla="*/ 1186602 w 2747325"/>
                <a:gd name="connsiteY2713" fmla="*/ 2506531 h 3676568"/>
                <a:gd name="connsiteX2714" fmla="*/ 1170644 w 2747325"/>
                <a:gd name="connsiteY2714" fmla="*/ 2510571 h 3676568"/>
                <a:gd name="connsiteX2715" fmla="*/ 1126202 w 2747325"/>
                <a:gd name="connsiteY2715" fmla="*/ 2478654 h 3676568"/>
                <a:gd name="connsiteX2716" fmla="*/ 1081154 w 2747325"/>
                <a:gd name="connsiteY2716" fmla="*/ 2452998 h 3676568"/>
                <a:gd name="connsiteX2717" fmla="*/ 1082770 w 2747325"/>
                <a:gd name="connsiteY2717" fmla="*/ 2445524 h 3676568"/>
                <a:gd name="connsiteX2718" fmla="*/ 1079134 w 2747325"/>
                <a:gd name="connsiteY2718" fmla="*/ 2443302 h 3676568"/>
                <a:gd name="connsiteX2719" fmla="*/ 1046812 w 2747325"/>
                <a:gd name="connsiteY2719" fmla="*/ 2421283 h 3676568"/>
                <a:gd name="connsiteX2720" fmla="*/ 1040752 w 2747325"/>
                <a:gd name="connsiteY2720" fmla="*/ 2424515 h 3676568"/>
                <a:gd name="connsiteX2721" fmla="*/ 952878 w 2747325"/>
                <a:gd name="connsiteY2721" fmla="*/ 2379063 h 3676568"/>
                <a:gd name="connsiteX2722" fmla="*/ 877326 w 2747325"/>
                <a:gd name="connsiteY2722" fmla="*/ 2323915 h 3676568"/>
                <a:gd name="connsiteX2723" fmla="*/ 840157 w 2747325"/>
                <a:gd name="connsiteY2723" fmla="*/ 2279473 h 3676568"/>
                <a:gd name="connsiteX2724" fmla="*/ 922778 w 2747325"/>
                <a:gd name="connsiteY2724" fmla="*/ 2332601 h 3676568"/>
                <a:gd name="connsiteX2725" fmla="*/ 804199 w 2747325"/>
                <a:gd name="connsiteY2725" fmla="*/ 2236849 h 3676568"/>
                <a:gd name="connsiteX2726" fmla="*/ 795917 w 2747325"/>
                <a:gd name="connsiteY2726" fmla="*/ 2226142 h 3676568"/>
                <a:gd name="connsiteX2727" fmla="*/ 840763 w 2747325"/>
                <a:gd name="connsiteY2727" fmla="*/ 2258262 h 3676568"/>
                <a:gd name="connsiteX2728" fmla="*/ 962978 w 2747325"/>
                <a:gd name="connsiteY2728" fmla="*/ 2344115 h 3676568"/>
                <a:gd name="connsiteX2729" fmla="*/ 968028 w 2747325"/>
                <a:gd name="connsiteY2729" fmla="*/ 2343509 h 3676568"/>
                <a:gd name="connsiteX2730" fmla="*/ 1066205 w 2747325"/>
                <a:gd name="connsiteY2730" fmla="*/ 2397648 h 3676568"/>
                <a:gd name="connsiteX2731" fmla="*/ 1070447 w 2747325"/>
                <a:gd name="connsiteY2731" fmla="*/ 2389972 h 3676568"/>
                <a:gd name="connsiteX2732" fmla="*/ 880558 w 2747325"/>
                <a:gd name="connsiteY2732" fmla="*/ 2255433 h 3676568"/>
                <a:gd name="connsiteX2733" fmla="*/ 801169 w 2747325"/>
                <a:gd name="connsiteY2733" fmla="*/ 2191397 h 3676568"/>
                <a:gd name="connsiteX2734" fmla="*/ 795715 w 2747325"/>
                <a:gd name="connsiteY2734" fmla="*/ 2177862 h 3676568"/>
                <a:gd name="connsiteX2735" fmla="*/ 858943 w 2747325"/>
                <a:gd name="connsiteY2735" fmla="*/ 2224728 h 3676568"/>
                <a:gd name="connsiteX2736" fmla="*/ 872680 w 2747325"/>
                <a:gd name="connsiteY2736" fmla="*/ 2210587 h 3676568"/>
                <a:gd name="connsiteX2737" fmla="*/ 824400 w 2747325"/>
                <a:gd name="connsiteY2737" fmla="*/ 2162509 h 3676568"/>
                <a:gd name="connsiteX2738" fmla="*/ 831066 w 2747325"/>
                <a:gd name="connsiteY2738" fmla="*/ 2155035 h 3676568"/>
                <a:gd name="connsiteX2739" fmla="*/ 865408 w 2747325"/>
                <a:gd name="connsiteY2739" fmla="*/ 2183922 h 3676568"/>
                <a:gd name="connsiteX2740" fmla="*/ 1045398 w 2747325"/>
                <a:gd name="connsiteY2740" fmla="*/ 2312602 h 3676568"/>
                <a:gd name="connsiteX2741" fmla="*/ 1218116 w 2747325"/>
                <a:gd name="connsiteY2741" fmla="*/ 2434818 h 3676568"/>
                <a:gd name="connsiteX2742" fmla="*/ 1219732 w 2747325"/>
                <a:gd name="connsiteY2742" fmla="*/ 2435828 h 3676568"/>
                <a:gd name="connsiteX2743" fmla="*/ 1221752 w 2747325"/>
                <a:gd name="connsiteY2743" fmla="*/ 2436838 h 3676568"/>
                <a:gd name="connsiteX2744" fmla="*/ 1234681 w 2747325"/>
                <a:gd name="connsiteY2744" fmla="*/ 2443504 h 3676568"/>
                <a:gd name="connsiteX2745" fmla="*/ 1238519 w 2747325"/>
                <a:gd name="connsiteY2745" fmla="*/ 2446130 h 3676568"/>
                <a:gd name="connsiteX2746" fmla="*/ 1248821 w 2747325"/>
                <a:gd name="connsiteY2746" fmla="*/ 2455423 h 3676568"/>
                <a:gd name="connsiteX2747" fmla="*/ 1251447 w 2747325"/>
                <a:gd name="connsiteY2747" fmla="*/ 2454413 h 3676568"/>
                <a:gd name="connsiteX2748" fmla="*/ 1255488 w 2747325"/>
                <a:gd name="connsiteY2748" fmla="*/ 2458049 h 3676568"/>
                <a:gd name="connsiteX2749" fmla="*/ 1252660 w 2747325"/>
                <a:gd name="connsiteY2749" fmla="*/ 2463503 h 3676568"/>
                <a:gd name="connsiteX2750" fmla="*/ 1239125 w 2747325"/>
                <a:gd name="connsiteY2750" fmla="*/ 2483906 h 3676568"/>
                <a:gd name="connsiteX2751" fmla="*/ 1235287 w 2747325"/>
                <a:gd name="connsiteY2751" fmla="*/ 2484108 h 3676568"/>
                <a:gd name="connsiteX2752" fmla="*/ 1220338 w 2747325"/>
                <a:gd name="connsiteY2752" fmla="*/ 2500269 h 3676568"/>
                <a:gd name="connsiteX2753" fmla="*/ 1204985 w 2747325"/>
                <a:gd name="connsiteY2753" fmla="*/ 2519864 h 3676568"/>
                <a:gd name="connsiteX2754" fmla="*/ 1223570 w 2747325"/>
                <a:gd name="connsiteY2754" fmla="*/ 2638847 h 3676568"/>
                <a:gd name="connsiteX2755" fmla="*/ 1223772 w 2747325"/>
                <a:gd name="connsiteY2755" fmla="*/ 2651372 h 3676568"/>
                <a:gd name="connsiteX2756" fmla="*/ 1277103 w 2747325"/>
                <a:gd name="connsiteY2756" fmla="*/ 2725509 h 3676568"/>
                <a:gd name="connsiteX2757" fmla="*/ 1290233 w 2747325"/>
                <a:gd name="connsiteY2757" fmla="*/ 2724701 h 3676568"/>
                <a:gd name="connsiteX2758" fmla="*/ 1327807 w 2747325"/>
                <a:gd name="connsiteY2758" fmla="*/ 2773587 h 3676568"/>
                <a:gd name="connsiteX2759" fmla="*/ 1386592 w 2747325"/>
                <a:gd name="connsiteY2759" fmla="*/ 2837018 h 3676568"/>
                <a:gd name="connsiteX2760" fmla="*/ 1392652 w 2747325"/>
                <a:gd name="connsiteY2760" fmla="*/ 2832372 h 3676568"/>
                <a:gd name="connsiteX2761" fmla="*/ 1341342 w 2747325"/>
                <a:gd name="connsiteY2761" fmla="*/ 2768335 h 3676568"/>
                <a:gd name="connsiteX2762" fmla="*/ 1299728 w 2747325"/>
                <a:gd name="connsiteY2762" fmla="*/ 2724095 h 3676568"/>
                <a:gd name="connsiteX2763" fmla="*/ 1394672 w 2747325"/>
                <a:gd name="connsiteY2763" fmla="*/ 2717833 h 3676568"/>
                <a:gd name="connsiteX2764" fmla="*/ 1418913 w 2747325"/>
                <a:gd name="connsiteY2764" fmla="*/ 2767123 h 3676568"/>
                <a:gd name="connsiteX2765" fmla="*/ 1452649 w 2747325"/>
                <a:gd name="connsiteY2765" fmla="*/ 2816211 h 3676568"/>
                <a:gd name="connsiteX2766" fmla="*/ 1458507 w 2747325"/>
                <a:gd name="connsiteY2766" fmla="*/ 2812777 h 3676568"/>
                <a:gd name="connsiteX2767" fmla="*/ 1430024 w 2747325"/>
                <a:gd name="connsiteY2767" fmla="*/ 2760659 h 3676568"/>
                <a:gd name="connsiteX2768" fmla="*/ 1397702 w 2747325"/>
                <a:gd name="connsiteY2768" fmla="*/ 2717631 h 3676568"/>
                <a:gd name="connsiteX2769" fmla="*/ 1401742 w 2747325"/>
                <a:gd name="connsiteY2769" fmla="*/ 2717429 h 3676568"/>
                <a:gd name="connsiteX2770" fmla="*/ 1402348 w 2747325"/>
                <a:gd name="connsiteY2770" fmla="*/ 2717227 h 3676568"/>
                <a:gd name="connsiteX2771" fmla="*/ 1423155 w 2747325"/>
                <a:gd name="connsiteY2771" fmla="*/ 2732175 h 3676568"/>
                <a:gd name="connsiteX2772" fmla="*/ 1441942 w 2747325"/>
                <a:gd name="connsiteY2772" fmla="*/ 2763285 h 3676568"/>
                <a:gd name="connsiteX2773" fmla="*/ 1478708 w 2747325"/>
                <a:gd name="connsiteY2773" fmla="*/ 2816009 h 3676568"/>
                <a:gd name="connsiteX2774" fmla="*/ 1485374 w 2747325"/>
                <a:gd name="connsiteY2774" fmla="*/ 2811969 h 3676568"/>
                <a:gd name="connsiteX2775" fmla="*/ 1453861 w 2747325"/>
                <a:gd name="connsiteY2775" fmla="*/ 2756215 h 3676568"/>
                <a:gd name="connsiteX2776" fmla="*/ 1450831 w 2747325"/>
                <a:gd name="connsiteY2776" fmla="*/ 2751366 h 3676568"/>
                <a:gd name="connsiteX2777" fmla="*/ 1468203 w 2747325"/>
                <a:gd name="connsiteY2777" fmla="*/ 2759851 h 3676568"/>
                <a:gd name="connsiteX2778" fmla="*/ 1472244 w 2747325"/>
                <a:gd name="connsiteY2778" fmla="*/ 2754800 h 3676568"/>
                <a:gd name="connsiteX2779" fmla="*/ 1437700 w 2747325"/>
                <a:gd name="connsiteY2779" fmla="*/ 2728943 h 3676568"/>
                <a:gd name="connsiteX2780" fmla="*/ 1435276 w 2747325"/>
                <a:gd name="connsiteY2780" fmla="*/ 2727327 h 3676568"/>
                <a:gd name="connsiteX2781" fmla="*/ 1421337 w 2747325"/>
                <a:gd name="connsiteY2781" fmla="*/ 2710156 h 3676568"/>
                <a:gd name="connsiteX2782" fmla="*/ 1438710 w 2747325"/>
                <a:gd name="connsiteY2782" fmla="*/ 2690965 h 3676568"/>
                <a:gd name="connsiteX2783" fmla="*/ 1438710 w 2747325"/>
                <a:gd name="connsiteY2783" fmla="*/ 2690965 h 3676568"/>
                <a:gd name="connsiteX2784" fmla="*/ 1439720 w 2747325"/>
                <a:gd name="connsiteY2784" fmla="*/ 2688744 h 3676568"/>
                <a:gd name="connsiteX2785" fmla="*/ 1527190 w 2747325"/>
                <a:gd name="connsiteY2785" fmla="*/ 2803889 h 3676568"/>
                <a:gd name="connsiteX2786" fmla="*/ 1532846 w 2747325"/>
                <a:gd name="connsiteY2786" fmla="*/ 2798232 h 3676568"/>
                <a:gd name="connsiteX2787" fmla="*/ 1484768 w 2747325"/>
                <a:gd name="connsiteY2787" fmla="*/ 2739650 h 3676568"/>
                <a:gd name="connsiteX2788" fmla="*/ 1475072 w 2747325"/>
                <a:gd name="connsiteY2788" fmla="*/ 2724499 h 3676568"/>
                <a:gd name="connsiteX2789" fmla="*/ 1520120 w 2747325"/>
                <a:gd name="connsiteY2789" fmla="*/ 2772173 h 3676568"/>
                <a:gd name="connsiteX2790" fmla="*/ 1571430 w 2747325"/>
                <a:gd name="connsiteY2790" fmla="*/ 2820453 h 3676568"/>
                <a:gd name="connsiteX2791" fmla="*/ 1220338 w 2747325"/>
                <a:gd name="connsiteY2791" fmla="*/ 2864492 h 3676568"/>
                <a:gd name="connsiteX2792" fmla="*/ 1220136 w 2747325"/>
                <a:gd name="connsiteY2792" fmla="*/ 2862471 h 3676568"/>
                <a:gd name="connsiteX2793" fmla="*/ 1201753 w 2747325"/>
                <a:gd name="connsiteY2793" fmla="*/ 2841866 h 3676568"/>
                <a:gd name="connsiteX2794" fmla="*/ 1202561 w 2747325"/>
                <a:gd name="connsiteY2794" fmla="*/ 2818837 h 3676568"/>
                <a:gd name="connsiteX2795" fmla="*/ 1234277 w 2747325"/>
                <a:gd name="connsiteY2795" fmla="*/ 2847927 h 3676568"/>
                <a:gd name="connsiteX2796" fmla="*/ 1238519 w 2747325"/>
                <a:gd name="connsiteY2796" fmla="*/ 2843886 h 3676568"/>
                <a:gd name="connsiteX2797" fmla="*/ 1202359 w 2747325"/>
                <a:gd name="connsiteY2797" fmla="*/ 2803889 h 3676568"/>
                <a:gd name="connsiteX2798" fmla="*/ 1201753 w 2747325"/>
                <a:gd name="connsiteY2798" fmla="*/ 2775607 h 3676568"/>
                <a:gd name="connsiteX2799" fmla="*/ 1210844 w 2747325"/>
                <a:gd name="connsiteY2799" fmla="*/ 2787122 h 3676568"/>
                <a:gd name="connsiteX2800" fmla="*/ 1252053 w 2747325"/>
                <a:gd name="connsiteY2800" fmla="*/ 2830150 h 3676568"/>
                <a:gd name="connsiteX2801" fmla="*/ 1257306 w 2747325"/>
                <a:gd name="connsiteY2801" fmla="*/ 2824898 h 3676568"/>
                <a:gd name="connsiteX2802" fmla="*/ 1221954 w 2747325"/>
                <a:gd name="connsiteY2802" fmla="*/ 2781869 h 3676568"/>
                <a:gd name="connsiteX2803" fmla="*/ 1201349 w 2747325"/>
                <a:gd name="connsiteY2803" fmla="*/ 2760861 h 3676568"/>
                <a:gd name="connsiteX2804" fmla="*/ 1201147 w 2747325"/>
                <a:gd name="connsiteY2804" fmla="*/ 2750558 h 3676568"/>
                <a:gd name="connsiteX2805" fmla="*/ 1205591 w 2747325"/>
                <a:gd name="connsiteY2805" fmla="*/ 2756012 h 3676568"/>
                <a:gd name="connsiteX2806" fmla="*/ 1230640 w 2747325"/>
                <a:gd name="connsiteY2806" fmla="*/ 2782072 h 3676568"/>
                <a:gd name="connsiteX2807" fmla="*/ 1236499 w 2747325"/>
                <a:gd name="connsiteY2807" fmla="*/ 2777627 h 3676568"/>
                <a:gd name="connsiteX2808" fmla="*/ 1215490 w 2747325"/>
                <a:gd name="connsiteY2808" fmla="*/ 2748538 h 3676568"/>
                <a:gd name="connsiteX2809" fmla="*/ 1200137 w 2747325"/>
                <a:gd name="connsiteY2809" fmla="*/ 2730761 h 3676568"/>
                <a:gd name="connsiteX2810" fmla="*/ 1198521 w 2747325"/>
                <a:gd name="connsiteY2810" fmla="*/ 2698440 h 3676568"/>
                <a:gd name="connsiteX2811" fmla="*/ 1217712 w 2747325"/>
                <a:gd name="connsiteY2811" fmla="*/ 2717833 h 3676568"/>
                <a:gd name="connsiteX2812" fmla="*/ 1221954 w 2747325"/>
                <a:gd name="connsiteY2812" fmla="*/ 2716823 h 3676568"/>
                <a:gd name="connsiteX2813" fmla="*/ 1325989 w 2747325"/>
                <a:gd name="connsiteY2813" fmla="*/ 2818635 h 3676568"/>
                <a:gd name="connsiteX2814" fmla="*/ 1332049 w 2747325"/>
                <a:gd name="connsiteY2814" fmla="*/ 2813989 h 3676568"/>
                <a:gd name="connsiteX2815" fmla="*/ 1226802 w 2747325"/>
                <a:gd name="connsiteY2815" fmla="*/ 2707530 h 3676568"/>
                <a:gd name="connsiteX2816" fmla="*/ 1218722 w 2747325"/>
                <a:gd name="connsiteY2816" fmla="*/ 2710560 h 3676568"/>
                <a:gd name="connsiteX2817" fmla="*/ 1197915 w 2747325"/>
                <a:gd name="connsiteY2817" fmla="*/ 2686117 h 3676568"/>
                <a:gd name="connsiteX2818" fmla="*/ 1197713 w 2747325"/>
                <a:gd name="connsiteY2818" fmla="*/ 2680663 h 3676568"/>
                <a:gd name="connsiteX2819" fmla="*/ 1223570 w 2747325"/>
                <a:gd name="connsiteY2819" fmla="*/ 2638847 h 3676568"/>
                <a:gd name="connsiteX2820" fmla="*/ 1085396 w 2747325"/>
                <a:gd name="connsiteY2820" fmla="*/ 2870552 h 3676568"/>
                <a:gd name="connsiteX2821" fmla="*/ 1165796 w 2747325"/>
                <a:gd name="connsiteY2821" fmla="*/ 2752982 h 3676568"/>
                <a:gd name="connsiteX2822" fmla="*/ 1169230 w 2747325"/>
                <a:gd name="connsiteY2822" fmla="*/ 2815605 h 3676568"/>
                <a:gd name="connsiteX2823" fmla="*/ 1168826 w 2747325"/>
                <a:gd name="connsiteY2823" fmla="*/ 2815403 h 3676568"/>
                <a:gd name="connsiteX2824" fmla="*/ 1165189 w 2747325"/>
                <a:gd name="connsiteY2824" fmla="*/ 2819847 h 3676568"/>
                <a:gd name="connsiteX2825" fmla="*/ 1170240 w 2747325"/>
                <a:gd name="connsiteY2825" fmla="*/ 2825302 h 3676568"/>
                <a:gd name="connsiteX2826" fmla="*/ 1175290 w 2747325"/>
                <a:gd name="connsiteY2826" fmla="*/ 2871360 h 3676568"/>
                <a:gd name="connsiteX2827" fmla="*/ 1169432 w 2747325"/>
                <a:gd name="connsiteY2827" fmla="*/ 2872168 h 3676568"/>
                <a:gd name="connsiteX2828" fmla="*/ 1172058 w 2747325"/>
                <a:gd name="connsiteY2828" fmla="*/ 2870350 h 3676568"/>
                <a:gd name="connsiteX2829" fmla="*/ 1170846 w 2747325"/>
                <a:gd name="connsiteY2829" fmla="*/ 2868330 h 3676568"/>
                <a:gd name="connsiteX2830" fmla="*/ 1164179 w 2747325"/>
                <a:gd name="connsiteY2830" fmla="*/ 2872774 h 3676568"/>
                <a:gd name="connsiteX2831" fmla="*/ 1140544 w 2747325"/>
                <a:gd name="connsiteY2831" fmla="*/ 2876208 h 3676568"/>
                <a:gd name="connsiteX2832" fmla="*/ 1087618 w 2747325"/>
                <a:gd name="connsiteY2832" fmla="*/ 2883480 h 3676568"/>
                <a:gd name="connsiteX2833" fmla="*/ 1075901 w 2747325"/>
                <a:gd name="connsiteY2833" fmla="*/ 2884086 h 3676568"/>
                <a:gd name="connsiteX2834" fmla="*/ 1085396 w 2747325"/>
                <a:gd name="connsiteY2834" fmla="*/ 2870552 h 3676568"/>
                <a:gd name="connsiteX2835" fmla="*/ 1762935 w 2747325"/>
                <a:gd name="connsiteY2835" fmla="*/ 2853381 h 3676568"/>
                <a:gd name="connsiteX2836" fmla="*/ 1389218 w 2747325"/>
                <a:gd name="connsiteY2836" fmla="*/ 2894187 h 3676568"/>
                <a:gd name="connsiteX2837" fmla="*/ 1152665 w 2747325"/>
                <a:gd name="connsiteY2837" fmla="*/ 2914186 h 3676568"/>
                <a:gd name="connsiteX2838" fmla="*/ 1218318 w 2747325"/>
                <a:gd name="connsiteY2838" fmla="*/ 2904489 h 3676568"/>
                <a:gd name="connsiteX2839" fmla="*/ 1218318 w 2747325"/>
                <a:gd name="connsiteY2839" fmla="*/ 2897823 h 3676568"/>
                <a:gd name="connsiteX2840" fmla="*/ 1055902 w 2747325"/>
                <a:gd name="connsiteY2840" fmla="*/ 2913378 h 3676568"/>
                <a:gd name="connsiteX2841" fmla="*/ 1061761 w 2747325"/>
                <a:gd name="connsiteY2841" fmla="*/ 2904893 h 3676568"/>
                <a:gd name="connsiteX2842" fmla="*/ 1081356 w 2747325"/>
                <a:gd name="connsiteY2842" fmla="*/ 2903075 h 3676568"/>
                <a:gd name="connsiteX2843" fmla="*/ 1104991 w 2747325"/>
                <a:gd name="connsiteY2843" fmla="*/ 2900247 h 3676568"/>
                <a:gd name="connsiteX2844" fmla="*/ 1116303 w 2747325"/>
                <a:gd name="connsiteY2844" fmla="*/ 2898833 h 3676568"/>
                <a:gd name="connsiteX2845" fmla="*/ 1159331 w 2747325"/>
                <a:gd name="connsiteY2845" fmla="*/ 2892773 h 3676568"/>
                <a:gd name="connsiteX2846" fmla="*/ 1178522 w 2747325"/>
                <a:gd name="connsiteY2846" fmla="*/ 2892369 h 3676568"/>
                <a:gd name="connsiteX2847" fmla="*/ 1199329 w 2747325"/>
                <a:gd name="connsiteY2847" fmla="*/ 2891965 h 3676568"/>
                <a:gd name="connsiteX2848" fmla="*/ 1377703 w 2747325"/>
                <a:gd name="connsiteY2848" fmla="*/ 2885298 h 3676568"/>
                <a:gd name="connsiteX2849" fmla="*/ 1377703 w 2747325"/>
                <a:gd name="connsiteY2849" fmla="*/ 2880854 h 3676568"/>
                <a:gd name="connsiteX2850" fmla="*/ 1245387 w 2747325"/>
                <a:gd name="connsiteY2850" fmla="*/ 2880450 h 3676568"/>
                <a:gd name="connsiteX2851" fmla="*/ 1362553 w 2747325"/>
                <a:gd name="connsiteY2851" fmla="*/ 2865098 h 3676568"/>
                <a:gd name="connsiteX2852" fmla="*/ 2030799 w 2747325"/>
                <a:gd name="connsiteY2852" fmla="*/ 2787930 h 3676568"/>
                <a:gd name="connsiteX2853" fmla="*/ 1993226 w 2747325"/>
                <a:gd name="connsiteY2853" fmla="*/ 2793990 h 3676568"/>
                <a:gd name="connsiteX2854" fmla="*/ 1843537 w 2747325"/>
                <a:gd name="connsiteY2854" fmla="*/ 2827120 h 3676568"/>
                <a:gd name="connsiteX2855" fmla="*/ 1845153 w 2747325"/>
                <a:gd name="connsiteY2855" fmla="*/ 2832574 h 3676568"/>
                <a:gd name="connsiteX2856" fmla="*/ 1996660 w 2747325"/>
                <a:gd name="connsiteY2856" fmla="*/ 2806313 h 3676568"/>
                <a:gd name="connsiteX2857" fmla="*/ 2142106 w 2747325"/>
                <a:gd name="connsiteY2857" fmla="*/ 2785102 h 3676568"/>
                <a:gd name="connsiteX2858" fmla="*/ 2287755 w 2747325"/>
                <a:gd name="connsiteY2858" fmla="*/ 2769951 h 3676568"/>
                <a:gd name="connsiteX2859" fmla="*/ 2357044 w 2747325"/>
                <a:gd name="connsiteY2859" fmla="*/ 2767325 h 3676568"/>
                <a:gd name="connsiteX2860" fmla="*/ 1762935 w 2747325"/>
                <a:gd name="connsiteY2860" fmla="*/ 2853381 h 3676568"/>
                <a:gd name="connsiteX2861" fmla="*/ 2465927 w 2747325"/>
                <a:gd name="connsiteY2861" fmla="*/ 2749346 h 3676568"/>
                <a:gd name="connsiteX2862" fmla="*/ 2431586 w 2747325"/>
                <a:gd name="connsiteY2862" fmla="*/ 2755003 h 3676568"/>
                <a:gd name="connsiteX2863" fmla="*/ 2426333 w 2747325"/>
                <a:gd name="connsiteY2863" fmla="*/ 2745508 h 3676568"/>
                <a:gd name="connsiteX2864" fmla="*/ 2409971 w 2747325"/>
                <a:gd name="connsiteY2864" fmla="*/ 2743690 h 3676568"/>
                <a:gd name="connsiteX2865" fmla="*/ 2434212 w 2747325"/>
                <a:gd name="connsiteY2865" fmla="*/ 2740256 h 3676568"/>
                <a:gd name="connsiteX2866" fmla="*/ 2442494 w 2747325"/>
                <a:gd name="connsiteY2866" fmla="*/ 2732175 h 3676568"/>
                <a:gd name="connsiteX2867" fmla="*/ 2445120 w 2747325"/>
                <a:gd name="connsiteY2867" fmla="*/ 2730155 h 3676568"/>
                <a:gd name="connsiteX2868" fmla="*/ 2446938 w 2747325"/>
                <a:gd name="connsiteY2868" fmla="*/ 2732377 h 3676568"/>
                <a:gd name="connsiteX2869" fmla="*/ 2450170 w 2747325"/>
                <a:gd name="connsiteY2869" fmla="*/ 2737226 h 3676568"/>
                <a:gd name="connsiteX2870" fmla="*/ 2465927 w 2747325"/>
                <a:gd name="connsiteY2870" fmla="*/ 2749346 h 3676568"/>
                <a:gd name="connsiteX2871" fmla="*/ 2649150 w 2747325"/>
                <a:gd name="connsiteY2871" fmla="*/ 2420475 h 3676568"/>
                <a:gd name="connsiteX2872" fmla="*/ 2627939 w 2747325"/>
                <a:gd name="connsiteY2872" fmla="*/ 2367145 h 3676568"/>
                <a:gd name="connsiteX2873" fmla="*/ 2627939 w 2747325"/>
                <a:gd name="connsiteY2873" fmla="*/ 2360680 h 3676568"/>
                <a:gd name="connsiteX2874" fmla="*/ 2541479 w 2747325"/>
                <a:gd name="connsiteY2874" fmla="*/ 2131400 h 3676568"/>
                <a:gd name="connsiteX2875" fmla="*/ 2512389 w 2747325"/>
                <a:gd name="connsiteY2875" fmla="*/ 2055646 h 3676568"/>
                <a:gd name="connsiteX2876" fmla="*/ 2557437 w 2747325"/>
                <a:gd name="connsiteY2876" fmla="*/ 2162913 h 3676568"/>
                <a:gd name="connsiteX2877" fmla="*/ 2583295 w 2747325"/>
                <a:gd name="connsiteY2877" fmla="*/ 2223920 h 3676568"/>
                <a:gd name="connsiteX2878" fmla="*/ 2621474 w 2747325"/>
                <a:gd name="connsiteY2878" fmla="*/ 2316642 h 3676568"/>
                <a:gd name="connsiteX2879" fmla="*/ 2624100 w 2747325"/>
                <a:gd name="connsiteY2879" fmla="*/ 2320480 h 3676568"/>
                <a:gd name="connsiteX2880" fmla="*/ 2646725 w 2747325"/>
                <a:gd name="connsiteY2880" fmla="*/ 2374013 h 3676568"/>
                <a:gd name="connsiteX2881" fmla="*/ 2649150 w 2747325"/>
                <a:gd name="connsiteY2881" fmla="*/ 2420475 h 3676568"/>
                <a:gd name="connsiteX2882" fmla="*/ 2595415 w 2747325"/>
                <a:gd name="connsiteY2882" fmla="*/ 1167816 h 3676568"/>
                <a:gd name="connsiteX2883" fmla="*/ 2564912 w 2747325"/>
                <a:gd name="connsiteY2883" fmla="*/ 1106405 h 3676568"/>
                <a:gd name="connsiteX2884" fmla="*/ 2486330 w 2747325"/>
                <a:gd name="connsiteY2884" fmla="*/ 916920 h 3676568"/>
                <a:gd name="connsiteX2885" fmla="*/ 2489764 w 2747325"/>
                <a:gd name="connsiteY2885" fmla="*/ 923788 h 3676568"/>
                <a:gd name="connsiteX2886" fmla="*/ 2547135 w 2747325"/>
                <a:gd name="connsiteY2886" fmla="*/ 1037318 h 3676568"/>
                <a:gd name="connsiteX2887" fmla="*/ 2593799 w 2747325"/>
                <a:gd name="connsiteY2887" fmla="*/ 1128424 h 3676568"/>
                <a:gd name="connsiteX2888" fmla="*/ 2595415 w 2747325"/>
                <a:gd name="connsiteY2888" fmla="*/ 1167816 h 3676568"/>
                <a:gd name="connsiteX2889" fmla="*/ 2526530 w 2747325"/>
                <a:gd name="connsiteY2889" fmla="*/ 73531 h 3676568"/>
                <a:gd name="connsiteX2890" fmla="*/ 2546125 w 2747325"/>
                <a:gd name="connsiteY2890" fmla="*/ 104237 h 3676568"/>
                <a:gd name="connsiteX2891" fmla="*/ 2550367 w 2747325"/>
                <a:gd name="connsiteY2891" fmla="*/ 129286 h 3676568"/>
                <a:gd name="connsiteX2892" fmla="*/ 2538044 w 2747325"/>
                <a:gd name="connsiteY2892" fmla="*/ 106055 h 3676568"/>
                <a:gd name="connsiteX2893" fmla="*/ 2522894 w 2747325"/>
                <a:gd name="connsiteY2893" fmla="*/ 77774 h 3676568"/>
                <a:gd name="connsiteX2894" fmla="*/ 2526530 w 2747325"/>
                <a:gd name="connsiteY2894" fmla="*/ 73531 h 3676568"/>
                <a:gd name="connsiteX2895" fmla="*/ 2513601 w 2747325"/>
                <a:gd name="connsiteY2895" fmla="*/ 108075 h 3676568"/>
                <a:gd name="connsiteX2896" fmla="*/ 2519460 w 2747325"/>
                <a:gd name="connsiteY2896" fmla="*/ 118579 h 3676568"/>
                <a:gd name="connsiteX2897" fmla="*/ 2551579 w 2747325"/>
                <a:gd name="connsiteY2897" fmla="*/ 171910 h 3676568"/>
                <a:gd name="connsiteX2898" fmla="*/ 2554811 w 2747325"/>
                <a:gd name="connsiteY2898" fmla="*/ 168476 h 3676568"/>
                <a:gd name="connsiteX2899" fmla="*/ 2520874 w 2747325"/>
                <a:gd name="connsiteY2899" fmla="*/ 106257 h 3676568"/>
                <a:gd name="connsiteX2900" fmla="*/ 2518248 w 2747325"/>
                <a:gd name="connsiteY2900" fmla="*/ 101813 h 3676568"/>
                <a:gd name="connsiteX2901" fmla="*/ 2522894 w 2747325"/>
                <a:gd name="connsiteY2901" fmla="*/ 91510 h 3676568"/>
                <a:gd name="connsiteX2902" fmla="*/ 2532186 w 2747325"/>
                <a:gd name="connsiteY2902" fmla="*/ 109893 h 3676568"/>
                <a:gd name="connsiteX2903" fmla="*/ 2552993 w 2747325"/>
                <a:gd name="connsiteY2903" fmla="*/ 147467 h 3676568"/>
                <a:gd name="connsiteX2904" fmla="*/ 2553195 w 2747325"/>
                <a:gd name="connsiteY2904" fmla="*/ 147669 h 3676568"/>
                <a:gd name="connsiteX2905" fmla="*/ 2556225 w 2747325"/>
                <a:gd name="connsiteY2905" fmla="*/ 176758 h 3676568"/>
                <a:gd name="connsiteX2906" fmla="*/ 2555821 w 2747325"/>
                <a:gd name="connsiteY2906" fmla="*/ 189687 h 3676568"/>
                <a:gd name="connsiteX2907" fmla="*/ 2525116 w 2747325"/>
                <a:gd name="connsiteY2907" fmla="*/ 135548 h 3676568"/>
                <a:gd name="connsiteX2908" fmla="*/ 2511379 w 2747325"/>
                <a:gd name="connsiteY2908" fmla="*/ 111105 h 3676568"/>
                <a:gd name="connsiteX2909" fmla="*/ 2513601 w 2747325"/>
                <a:gd name="connsiteY2909" fmla="*/ 108075 h 3676568"/>
                <a:gd name="connsiteX2910" fmla="*/ 2505723 w 2747325"/>
                <a:gd name="connsiteY2910" fmla="*/ 115953 h 3676568"/>
                <a:gd name="connsiteX2911" fmla="*/ 2523702 w 2747325"/>
                <a:gd name="connsiteY2911" fmla="*/ 149285 h 3676568"/>
                <a:gd name="connsiteX2912" fmla="*/ 2555619 w 2747325"/>
                <a:gd name="connsiteY2912" fmla="*/ 206656 h 3676568"/>
                <a:gd name="connsiteX2913" fmla="*/ 2555821 w 2747325"/>
                <a:gd name="connsiteY2913" fmla="*/ 233927 h 3676568"/>
                <a:gd name="connsiteX2914" fmla="*/ 2520672 w 2747325"/>
                <a:gd name="connsiteY2914" fmla="*/ 176960 h 3676568"/>
                <a:gd name="connsiteX2915" fmla="*/ 2489562 w 2747325"/>
                <a:gd name="connsiteY2915" fmla="*/ 128680 h 3676568"/>
                <a:gd name="connsiteX2916" fmla="*/ 2505723 w 2747325"/>
                <a:gd name="connsiteY2916" fmla="*/ 115953 h 3676568"/>
                <a:gd name="connsiteX2917" fmla="*/ 2484108 w 2747325"/>
                <a:gd name="connsiteY2917" fmla="*/ 132922 h 3676568"/>
                <a:gd name="connsiteX2918" fmla="*/ 2515621 w 2747325"/>
                <a:gd name="connsiteY2918" fmla="*/ 185041 h 3676568"/>
                <a:gd name="connsiteX2919" fmla="*/ 2556023 w 2747325"/>
                <a:gd name="connsiteY2919" fmla="*/ 248471 h 3676568"/>
                <a:gd name="connsiteX2920" fmla="*/ 2556225 w 2747325"/>
                <a:gd name="connsiteY2920" fmla="*/ 255744 h 3676568"/>
                <a:gd name="connsiteX2921" fmla="*/ 2512591 w 2747325"/>
                <a:gd name="connsiteY2921" fmla="*/ 180192 h 3676568"/>
                <a:gd name="connsiteX2922" fmla="*/ 2484108 w 2747325"/>
                <a:gd name="connsiteY2922" fmla="*/ 132922 h 3676568"/>
                <a:gd name="connsiteX2923" fmla="*/ 2484108 w 2747325"/>
                <a:gd name="connsiteY2923" fmla="*/ 132922 h 3676568"/>
                <a:gd name="connsiteX2924" fmla="*/ 2456029 w 2747325"/>
                <a:gd name="connsiteY2924" fmla="*/ 156759 h 3676568"/>
                <a:gd name="connsiteX2925" fmla="*/ 2494006 w 2747325"/>
                <a:gd name="connsiteY2925" fmla="*/ 217362 h 3676568"/>
                <a:gd name="connsiteX2926" fmla="*/ 2546125 w 2747325"/>
                <a:gd name="connsiteY2926" fmla="*/ 294732 h 3676568"/>
                <a:gd name="connsiteX2927" fmla="*/ 2549357 w 2747325"/>
                <a:gd name="connsiteY2927" fmla="*/ 289277 h 3676568"/>
                <a:gd name="connsiteX2928" fmla="*/ 2498855 w 2747325"/>
                <a:gd name="connsiteY2928" fmla="*/ 208878 h 3676568"/>
                <a:gd name="connsiteX2929" fmla="*/ 2460877 w 2747325"/>
                <a:gd name="connsiteY2929" fmla="*/ 152517 h 3676568"/>
                <a:gd name="connsiteX2930" fmla="*/ 2478250 w 2747325"/>
                <a:gd name="connsiteY2930" fmla="*/ 137770 h 3676568"/>
                <a:gd name="connsiteX2931" fmla="*/ 2506127 w 2747325"/>
                <a:gd name="connsiteY2931" fmla="*/ 186657 h 3676568"/>
                <a:gd name="connsiteX2932" fmla="*/ 2556427 w 2747325"/>
                <a:gd name="connsiteY2932" fmla="*/ 269278 h 3676568"/>
                <a:gd name="connsiteX2933" fmla="*/ 2560064 w 2747325"/>
                <a:gd name="connsiteY2933" fmla="*/ 346042 h 3676568"/>
                <a:gd name="connsiteX2934" fmla="*/ 2504107 w 2747325"/>
                <a:gd name="connsiteY2934" fmla="*/ 255542 h 3676568"/>
                <a:gd name="connsiteX2935" fmla="*/ 2446736 w 2747325"/>
                <a:gd name="connsiteY2935" fmla="*/ 164840 h 3676568"/>
                <a:gd name="connsiteX2936" fmla="*/ 2456029 w 2747325"/>
                <a:gd name="connsiteY2936" fmla="*/ 156759 h 3676568"/>
                <a:gd name="connsiteX2937" fmla="*/ 2441686 w 2747325"/>
                <a:gd name="connsiteY2937" fmla="*/ 168880 h 3676568"/>
                <a:gd name="connsiteX2938" fmla="*/ 2499461 w 2747325"/>
                <a:gd name="connsiteY2938" fmla="*/ 263622 h 3676568"/>
                <a:gd name="connsiteX2939" fmla="*/ 2560872 w 2747325"/>
                <a:gd name="connsiteY2939" fmla="*/ 359981 h 3676568"/>
                <a:gd name="connsiteX2940" fmla="*/ 2562892 w 2747325"/>
                <a:gd name="connsiteY2940" fmla="*/ 396746 h 3676568"/>
                <a:gd name="connsiteX2941" fmla="*/ 2504915 w 2747325"/>
                <a:gd name="connsiteY2941" fmla="*/ 299580 h 3676568"/>
                <a:gd name="connsiteX2942" fmla="*/ 2430576 w 2747325"/>
                <a:gd name="connsiteY2942" fmla="*/ 177970 h 3676568"/>
                <a:gd name="connsiteX2943" fmla="*/ 2430576 w 2747325"/>
                <a:gd name="connsiteY2943" fmla="*/ 177970 h 3676568"/>
                <a:gd name="connsiteX2944" fmla="*/ 2441686 w 2747325"/>
                <a:gd name="connsiteY2944" fmla="*/ 168880 h 3676568"/>
                <a:gd name="connsiteX2945" fmla="*/ 2427546 w 2747325"/>
                <a:gd name="connsiteY2945" fmla="*/ 180394 h 3676568"/>
                <a:gd name="connsiteX2946" fmla="*/ 2427747 w 2747325"/>
                <a:gd name="connsiteY2946" fmla="*/ 181000 h 3676568"/>
                <a:gd name="connsiteX2947" fmla="*/ 2497441 w 2747325"/>
                <a:gd name="connsiteY2947" fmla="*/ 302408 h 3676568"/>
                <a:gd name="connsiteX2948" fmla="*/ 2563700 w 2747325"/>
                <a:gd name="connsiteY2948" fmla="*/ 413311 h 3676568"/>
                <a:gd name="connsiteX2949" fmla="*/ 2564710 w 2747325"/>
                <a:gd name="connsiteY2949" fmla="*/ 436340 h 3676568"/>
                <a:gd name="connsiteX2950" fmla="*/ 2564912 w 2747325"/>
                <a:gd name="connsiteY2950" fmla="*/ 442198 h 3676568"/>
                <a:gd name="connsiteX2951" fmla="*/ 2489764 w 2747325"/>
                <a:gd name="connsiteY2951" fmla="*/ 303822 h 3676568"/>
                <a:gd name="connsiteX2952" fmla="*/ 2421687 w 2747325"/>
                <a:gd name="connsiteY2952" fmla="*/ 185041 h 3676568"/>
                <a:gd name="connsiteX2953" fmla="*/ 2427546 w 2747325"/>
                <a:gd name="connsiteY2953" fmla="*/ 180394 h 3676568"/>
                <a:gd name="connsiteX2954" fmla="*/ 2418657 w 2747325"/>
                <a:gd name="connsiteY2954" fmla="*/ 187667 h 3676568"/>
                <a:gd name="connsiteX2955" fmla="*/ 2488754 w 2747325"/>
                <a:gd name="connsiteY2955" fmla="*/ 317963 h 3676568"/>
                <a:gd name="connsiteX2956" fmla="*/ 2563902 w 2747325"/>
                <a:gd name="connsiteY2956" fmla="*/ 449673 h 3676568"/>
                <a:gd name="connsiteX2957" fmla="*/ 2565518 w 2747325"/>
                <a:gd name="connsiteY2957" fmla="*/ 451289 h 3676568"/>
                <a:gd name="connsiteX2958" fmla="*/ 2566326 w 2747325"/>
                <a:gd name="connsiteY2958" fmla="*/ 472904 h 3676568"/>
                <a:gd name="connsiteX2959" fmla="*/ 2525722 w 2747325"/>
                <a:gd name="connsiteY2959" fmla="*/ 397352 h 3676568"/>
                <a:gd name="connsiteX2960" fmla="*/ 2477038 w 2747325"/>
                <a:gd name="connsiteY2960" fmla="*/ 310690 h 3676568"/>
                <a:gd name="connsiteX2961" fmla="*/ 2410577 w 2747325"/>
                <a:gd name="connsiteY2961" fmla="*/ 194333 h 3676568"/>
                <a:gd name="connsiteX2962" fmla="*/ 2418657 w 2747325"/>
                <a:gd name="connsiteY2962" fmla="*/ 187667 h 3676568"/>
                <a:gd name="connsiteX2963" fmla="*/ 2406738 w 2747325"/>
                <a:gd name="connsiteY2963" fmla="*/ 197363 h 3676568"/>
                <a:gd name="connsiteX2964" fmla="*/ 2473402 w 2747325"/>
                <a:gd name="connsiteY2964" fmla="*/ 319377 h 3676568"/>
                <a:gd name="connsiteX2965" fmla="*/ 2518854 w 2747325"/>
                <a:gd name="connsiteY2965" fmla="*/ 401190 h 3676568"/>
                <a:gd name="connsiteX2966" fmla="*/ 2565114 w 2747325"/>
                <a:gd name="connsiteY2966" fmla="*/ 480580 h 3676568"/>
                <a:gd name="connsiteX2967" fmla="*/ 2566730 w 2747325"/>
                <a:gd name="connsiteY2967" fmla="*/ 482196 h 3676568"/>
                <a:gd name="connsiteX2968" fmla="*/ 2567942 w 2747325"/>
                <a:gd name="connsiteY2968" fmla="*/ 510477 h 3676568"/>
                <a:gd name="connsiteX2969" fmla="*/ 2518854 w 2747325"/>
                <a:gd name="connsiteY2969" fmla="*/ 418967 h 3676568"/>
                <a:gd name="connsiteX2970" fmla="*/ 2467543 w 2747325"/>
                <a:gd name="connsiteY2970" fmla="*/ 326447 h 3676568"/>
                <a:gd name="connsiteX2971" fmla="*/ 2398860 w 2747325"/>
                <a:gd name="connsiteY2971" fmla="*/ 203827 h 3676568"/>
                <a:gd name="connsiteX2972" fmla="*/ 2406738 w 2747325"/>
                <a:gd name="connsiteY2972" fmla="*/ 197363 h 3676568"/>
                <a:gd name="connsiteX2973" fmla="*/ 2384922 w 2747325"/>
                <a:gd name="connsiteY2973" fmla="*/ 299782 h 3676568"/>
                <a:gd name="connsiteX2974" fmla="*/ 2557437 w 2747325"/>
                <a:gd name="connsiteY2974" fmla="*/ 590069 h 3676568"/>
                <a:gd name="connsiteX2975" fmla="*/ 2561073 w 2747325"/>
                <a:gd name="connsiteY2975" fmla="*/ 586635 h 3676568"/>
                <a:gd name="connsiteX2976" fmla="*/ 2383911 w 2747325"/>
                <a:gd name="connsiteY2976" fmla="*/ 285237 h 3676568"/>
                <a:gd name="connsiteX2977" fmla="*/ 2378255 w 2747325"/>
                <a:gd name="connsiteY2977" fmla="*/ 237361 h 3676568"/>
                <a:gd name="connsiteX2978" fmla="*/ 2405324 w 2747325"/>
                <a:gd name="connsiteY2978" fmla="*/ 287459 h 3676568"/>
                <a:gd name="connsiteX2979" fmla="*/ 2455019 w 2747325"/>
                <a:gd name="connsiteY2979" fmla="*/ 376343 h 3676568"/>
                <a:gd name="connsiteX2980" fmla="*/ 2503703 w 2747325"/>
                <a:gd name="connsiteY2980" fmla="*/ 463005 h 3676568"/>
                <a:gd name="connsiteX2981" fmla="*/ 2561478 w 2747325"/>
                <a:gd name="connsiteY2981" fmla="*/ 561384 h 3676568"/>
                <a:gd name="connsiteX2982" fmla="*/ 2564912 w 2747325"/>
                <a:gd name="connsiteY2982" fmla="*/ 557950 h 3676568"/>
                <a:gd name="connsiteX2983" fmla="*/ 2517440 w 2747325"/>
                <a:gd name="connsiteY2983" fmla="*/ 470278 h 3676568"/>
                <a:gd name="connsiteX2984" fmla="*/ 2462493 w 2747325"/>
                <a:gd name="connsiteY2984" fmla="*/ 373515 h 3676568"/>
                <a:gd name="connsiteX2985" fmla="*/ 2411991 w 2747325"/>
                <a:gd name="connsiteY2985" fmla="*/ 285439 h 3676568"/>
                <a:gd name="connsiteX2986" fmla="*/ 2376437 w 2747325"/>
                <a:gd name="connsiteY2986" fmla="*/ 225846 h 3676568"/>
                <a:gd name="connsiteX2987" fmla="*/ 2375831 w 2747325"/>
                <a:gd name="connsiteY2987" fmla="*/ 221200 h 3676568"/>
                <a:gd name="connsiteX2988" fmla="*/ 2384113 w 2747325"/>
                <a:gd name="connsiteY2988" fmla="*/ 216150 h 3676568"/>
                <a:gd name="connsiteX2989" fmla="*/ 2462089 w 2747325"/>
                <a:gd name="connsiteY2989" fmla="*/ 359374 h 3676568"/>
                <a:gd name="connsiteX2990" fmla="*/ 2550569 w 2747325"/>
                <a:gd name="connsiteY2990" fmla="*/ 515730 h 3676568"/>
                <a:gd name="connsiteX2991" fmla="*/ 2553801 w 2747325"/>
                <a:gd name="connsiteY2991" fmla="*/ 512498 h 3676568"/>
                <a:gd name="connsiteX2992" fmla="*/ 2508349 w 2747325"/>
                <a:gd name="connsiteY2992" fmla="*/ 427250 h 3676568"/>
                <a:gd name="connsiteX2993" fmla="*/ 2462897 w 2747325"/>
                <a:gd name="connsiteY2993" fmla="*/ 345638 h 3676568"/>
                <a:gd name="connsiteX2994" fmla="*/ 2387750 w 2747325"/>
                <a:gd name="connsiteY2994" fmla="*/ 213120 h 3676568"/>
                <a:gd name="connsiteX2995" fmla="*/ 2394416 w 2747325"/>
                <a:gd name="connsiteY2995" fmla="*/ 207464 h 3676568"/>
                <a:gd name="connsiteX2996" fmla="*/ 2463705 w 2747325"/>
                <a:gd name="connsiteY2996" fmla="*/ 335133 h 3676568"/>
                <a:gd name="connsiteX2997" fmla="*/ 2514611 w 2747325"/>
                <a:gd name="connsiteY2997" fmla="*/ 428058 h 3676568"/>
                <a:gd name="connsiteX2998" fmla="*/ 2566730 w 2747325"/>
                <a:gd name="connsiteY2998" fmla="*/ 519366 h 3676568"/>
                <a:gd name="connsiteX2999" fmla="*/ 2568144 w 2747325"/>
                <a:gd name="connsiteY2999" fmla="*/ 520780 h 3676568"/>
                <a:gd name="connsiteX3000" fmla="*/ 2574002 w 2747325"/>
                <a:gd name="connsiteY3000" fmla="*/ 660570 h 3676568"/>
                <a:gd name="connsiteX3001" fmla="*/ 2504309 w 2747325"/>
                <a:gd name="connsiteY3001" fmla="*/ 537547 h 3676568"/>
                <a:gd name="connsiteX3002" fmla="*/ 2503097 w 2747325"/>
                <a:gd name="connsiteY3002" fmla="*/ 532496 h 3676568"/>
                <a:gd name="connsiteX3003" fmla="*/ 2387144 w 2747325"/>
                <a:gd name="connsiteY3003" fmla="*/ 327861 h 3676568"/>
                <a:gd name="connsiteX3004" fmla="*/ 2384922 w 2747325"/>
                <a:gd name="connsiteY3004" fmla="*/ 299782 h 3676568"/>
                <a:gd name="connsiteX3005" fmla="*/ 2388356 w 2747325"/>
                <a:gd name="connsiteY3005" fmla="*/ 349274 h 3676568"/>
                <a:gd name="connsiteX3006" fmla="*/ 2465321 w 2747325"/>
                <a:gd name="connsiteY3006" fmla="*/ 486034 h 3676568"/>
                <a:gd name="connsiteX3007" fmla="*/ 2574810 w 2747325"/>
                <a:gd name="connsiteY3007" fmla="*/ 677943 h 3676568"/>
                <a:gd name="connsiteX3008" fmla="*/ 2576224 w 2747325"/>
                <a:gd name="connsiteY3008" fmla="*/ 711275 h 3676568"/>
                <a:gd name="connsiteX3009" fmla="*/ 2537640 w 2747325"/>
                <a:gd name="connsiteY3009" fmla="*/ 639561 h 3676568"/>
                <a:gd name="connsiteX3010" fmla="*/ 2463099 w 2747325"/>
                <a:gd name="connsiteY3010" fmla="*/ 504619 h 3676568"/>
                <a:gd name="connsiteX3011" fmla="*/ 2389164 w 2747325"/>
                <a:gd name="connsiteY3011" fmla="*/ 371899 h 3676568"/>
                <a:gd name="connsiteX3012" fmla="*/ 2388356 w 2747325"/>
                <a:gd name="connsiteY3012" fmla="*/ 349274 h 3676568"/>
                <a:gd name="connsiteX3013" fmla="*/ 2390174 w 2747325"/>
                <a:gd name="connsiteY3013" fmla="*/ 389474 h 3676568"/>
                <a:gd name="connsiteX3014" fmla="*/ 2450575 w 2747325"/>
                <a:gd name="connsiteY3014" fmla="*/ 499569 h 3676568"/>
                <a:gd name="connsiteX3015" fmla="*/ 2455221 w 2747325"/>
                <a:gd name="connsiteY3015" fmla="*/ 508255 h 3676568"/>
                <a:gd name="connsiteX3016" fmla="*/ 2549155 w 2747325"/>
                <a:gd name="connsiteY3016" fmla="*/ 678145 h 3676568"/>
                <a:gd name="connsiteX3017" fmla="*/ 2575820 w 2747325"/>
                <a:gd name="connsiteY3017" fmla="*/ 722587 h 3676568"/>
                <a:gd name="connsiteX3018" fmla="*/ 2576830 w 2747325"/>
                <a:gd name="connsiteY3018" fmla="*/ 723597 h 3676568"/>
                <a:gd name="connsiteX3019" fmla="*/ 2577234 w 2747325"/>
                <a:gd name="connsiteY3019" fmla="*/ 733900 h 3676568"/>
                <a:gd name="connsiteX3020" fmla="*/ 2578244 w 2747325"/>
                <a:gd name="connsiteY3020" fmla="*/ 757939 h 3676568"/>
                <a:gd name="connsiteX3021" fmla="*/ 2538246 w 2747325"/>
                <a:gd name="connsiteY3021" fmla="*/ 682791 h 3676568"/>
                <a:gd name="connsiteX3022" fmla="*/ 2489158 w 2747325"/>
                <a:gd name="connsiteY3022" fmla="*/ 591483 h 3676568"/>
                <a:gd name="connsiteX3023" fmla="*/ 2390982 w 2747325"/>
                <a:gd name="connsiteY3023" fmla="*/ 410079 h 3676568"/>
                <a:gd name="connsiteX3024" fmla="*/ 2390174 w 2747325"/>
                <a:gd name="connsiteY3024" fmla="*/ 389474 h 3676568"/>
                <a:gd name="connsiteX3025" fmla="*/ 2391588 w 2747325"/>
                <a:gd name="connsiteY3025" fmla="*/ 424219 h 3676568"/>
                <a:gd name="connsiteX3026" fmla="*/ 2480270 w 2747325"/>
                <a:gd name="connsiteY3026" fmla="*/ 591685 h 3676568"/>
                <a:gd name="connsiteX3027" fmla="*/ 2533802 w 2747325"/>
                <a:gd name="connsiteY3027" fmla="*/ 692084 h 3676568"/>
                <a:gd name="connsiteX3028" fmla="*/ 2579052 w 2747325"/>
                <a:gd name="connsiteY3028" fmla="*/ 775109 h 3676568"/>
                <a:gd name="connsiteX3029" fmla="*/ 2580668 w 2747325"/>
                <a:gd name="connsiteY3029" fmla="*/ 812279 h 3676568"/>
                <a:gd name="connsiteX3030" fmla="*/ 2533196 w 2747325"/>
                <a:gd name="connsiteY3030" fmla="*/ 713699 h 3676568"/>
                <a:gd name="connsiteX3031" fmla="*/ 2541479 w 2747325"/>
                <a:gd name="connsiteY3031" fmla="*/ 726627 h 3676568"/>
                <a:gd name="connsiteX3032" fmla="*/ 2545519 w 2747325"/>
                <a:gd name="connsiteY3032" fmla="*/ 723597 h 3676568"/>
                <a:gd name="connsiteX3033" fmla="*/ 2460877 w 2747325"/>
                <a:gd name="connsiteY3033" fmla="*/ 556940 h 3676568"/>
                <a:gd name="connsiteX3034" fmla="*/ 2391790 w 2747325"/>
                <a:gd name="connsiteY3034" fmla="*/ 426846 h 3676568"/>
                <a:gd name="connsiteX3035" fmla="*/ 2391588 w 2747325"/>
                <a:gd name="connsiteY3035" fmla="*/ 424219 h 3676568"/>
                <a:gd name="connsiteX3036" fmla="*/ 2392396 w 2747325"/>
                <a:gd name="connsiteY3036" fmla="*/ 442602 h 3676568"/>
                <a:gd name="connsiteX3037" fmla="*/ 2396234 w 2747325"/>
                <a:gd name="connsiteY3037" fmla="*/ 450077 h 3676568"/>
                <a:gd name="connsiteX3038" fmla="*/ 2394820 w 2747325"/>
                <a:gd name="connsiteY3038" fmla="*/ 455935 h 3676568"/>
                <a:gd name="connsiteX3039" fmla="*/ 2484916 w 2747325"/>
                <a:gd name="connsiteY3039" fmla="*/ 636935 h 3676568"/>
                <a:gd name="connsiteX3040" fmla="*/ 2578042 w 2747325"/>
                <a:gd name="connsiteY3040" fmla="*/ 819350 h 3676568"/>
                <a:gd name="connsiteX3041" fmla="*/ 2581073 w 2747325"/>
                <a:gd name="connsiteY3041" fmla="*/ 822380 h 3676568"/>
                <a:gd name="connsiteX3042" fmla="*/ 2582487 w 2747325"/>
                <a:gd name="connsiteY3042" fmla="*/ 856923 h 3676568"/>
                <a:gd name="connsiteX3043" fmla="*/ 2561276 w 2747325"/>
                <a:gd name="connsiteY3043" fmla="*/ 811673 h 3676568"/>
                <a:gd name="connsiteX3044" fmla="*/ 2560266 w 2747325"/>
                <a:gd name="connsiteY3044" fmla="*/ 805411 h 3676568"/>
                <a:gd name="connsiteX3045" fmla="*/ 2469361 w 2747325"/>
                <a:gd name="connsiteY3045" fmla="*/ 622391 h 3676568"/>
                <a:gd name="connsiteX3046" fmla="*/ 2448352 w 2747325"/>
                <a:gd name="connsiteY3046" fmla="*/ 581585 h 3676568"/>
                <a:gd name="connsiteX3047" fmla="*/ 2393810 w 2747325"/>
                <a:gd name="connsiteY3047" fmla="*/ 470884 h 3676568"/>
                <a:gd name="connsiteX3048" fmla="*/ 2392396 w 2747325"/>
                <a:gd name="connsiteY3048" fmla="*/ 442602 h 3676568"/>
                <a:gd name="connsiteX3049" fmla="*/ 2394820 w 2747325"/>
                <a:gd name="connsiteY3049" fmla="*/ 492095 h 3676568"/>
                <a:gd name="connsiteX3050" fmla="*/ 2466129 w 2747325"/>
                <a:gd name="connsiteY3050" fmla="*/ 634915 h 3676568"/>
                <a:gd name="connsiteX3051" fmla="*/ 2495825 w 2747325"/>
                <a:gd name="connsiteY3051" fmla="*/ 695114 h 3676568"/>
                <a:gd name="connsiteX3052" fmla="*/ 2583093 w 2747325"/>
                <a:gd name="connsiteY3052" fmla="*/ 872074 h 3676568"/>
                <a:gd name="connsiteX3053" fmla="*/ 2583901 w 2747325"/>
                <a:gd name="connsiteY3053" fmla="*/ 888841 h 3676568"/>
                <a:gd name="connsiteX3054" fmla="*/ 2534004 w 2747325"/>
                <a:gd name="connsiteY3054" fmla="*/ 788846 h 3676568"/>
                <a:gd name="connsiteX3055" fmla="*/ 2530974 w 2747325"/>
                <a:gd name="connsiteY3055" fmla="*/ 782786 h 3676568"/>
                <a:gd name="connsiteX3056" fmla="*/ 2486532 w 2747325"/>
                <a:gd name="connsiteY3056" fmla="*/ 694912 h 3676568"/>
                <a:gd name="connsiteX3057" fmla="*/ 2473199 w 2747325"/>
                <a:gd name="connsiteY3057" fmla="*/ 668449 h 3676568"/>
                <a:gd name="connsiteX3058" fmla="*/ 2434818 w 2747325"/>
                <a:gd name="connsiteY3058" fmla="*/ 593099 h 3676568"/>
                <a:gd name="connsiteX3059" fmla="*/ 2396436 w 2747325"/>
                <a:gd name="connsiteY3059" fmla="*/ 517548 h 3676568"/>
                <a:gd name="connsiteX3060" fmla="*/ 2394820 w 2747325"/>
                <a:gd name="connsiteY3060" fmla="*/ 492095 h 3676568"/>
                <a:gd name="connsiteX3061" fmla="*/ 2400072 w 2747325"/>
                <a:gd name="connsiteY3061" fmla="*/ 588453 h 3676568"/>
                <a:gd name="connsiteX3062" fmla="*/ 2450372 w 2747325"/>
                <a:gd name="connsiteY3062" fmla="*/ 694508 h 3676568"/>
                <a:gd name="connsiteX3063" fmla="*/ 2505925 w 2747325"/>
                <a:gd name="connsiteY3063" fmla="*/ 811471 h 3676568"/>
                <a:gd name="connsiteX3064" fmla="*/ 2401688 w 2747325"/>
                <a:gd name="connsiteY3064" fmla="*/ 616330 h 3676568"/>
                <a:gd name="connsiteX3065" fmla="*/ 2400072 w 2747325"/>
                <a:gd name="connsiteY3065" fmla="*/ 588453 h 3676568"/>
                <a:gd name="connsiteX3066" fmla="*/ 2403304 w 2747325"/>
                <a:gd name="connsiteY3066" fmla="*/ 646026 h 3676568"/>
                <a:gd name="connsiteX3067" fmla="*/ 2433404 w 2747325"/>
                <a:gd name="connsiteY3067" fmla="*/ 706426 h 3676568"/>
                <a:gd name="connsiteX3068" fmla="*/ 2471785 w 2747325"/>
                <a:gd name="connsiteY3068" fmla="*/ 792280 h 3676568"/>
                <a:gd name="connsiteX3069" fmla="*/ 2476028 w 2747325"/>
                <a:gd name="connsiteY3069" fmla="*/ 801775 h 3676568"/>
                <a:gd name="connsiteX3070" fmla="*/ 2471179 w 2747325"/>
                <a:gd name="connsiteY3070" fmla="*/ 792482 h 3676568"/>
                <a:gd name="connsiteX3071" fmla="*/ 2404314 w 2747325"/>
                <a:gd name="connsiteY3071" fmla="*/ 665621 h 3676568"/>
                <a:gd name="connsiteX3072" fmla="*/ 2403304 w 2747325"/>
                <a:gd name="connsiteY3072" fmla="*/ 646026 h 3676568"/>
                <a:gd name="connsiteX3073" fmla="*/ 2406132 w 2747325"/>
                <a:gd name="connsiteY3073" fmla="*/ 694306 h 3676568"/>
                <a:gd name="connsiteX3074" fmla="*/ 2436434 w 2747325"/>
                <a:gd name="connsiteY3074" fmla="*/ 763595 h 3676568"/>
                <a:gd name="connsiteX3075" fmla="*/ 2406940 w 2747325"/>
                <a:gd name="connsiteY3075" fmla="*/ 707032 h 3676568"/>
                <a:gd name="connsiteX3076" fmla="*/ 2406132 w 2747325"/>
                <a:gd name="connsiteY3076" fmla="*/ 694306 h 3676568"/>
                <a:gd name="connsiteX3077" fmla="*/ 2407546 w 2747325"/>
                <a:gd name="connsiteY3077" fmla="*/ 720971 h 3676568"/>
                <a:gd name="connsiteX3078" fmla="*/ 2479866 w 2747325"/>
                <a:gd name="connsiteY3078" fmla="*/ 863994 h 3676568"/>
                <a:gd name="connsiteX3079" fmla="*/ 2482694 w 2747325"/>
                <a:gd name="connsiteY3079" fmla="*/ 869448 h 3676568"/>
                <a:gd name="connsiteX3080" fmla="*/ 2569558 w 2747325"/>
                <a:gd name="connsiteY3080" fmla="*/ 1059337 h 3676568"/>
                <a:gd name="connsiteX3081" fmla="*/ 2572992 w 2747325"/>
                <a:gd name="connsiteY3081" fmla="*/ 1057115 h 3676568"/>
                <a:gd name="connsiteX3082" fmla="*/ 2557639 w 2747325"/>
                <a:gd name="connsiteY3082" fmla="*/ 1017117 h 3676568"/>
                <a:gd name="connsiteX3083" fmla="*/ 2585719 w 2747325"/>
                <a:gd name="connsiteY3083" fmla="*/ 1067417 h 3676568"/>
                <a:gd name="connsiteX3084" fmla="*/ 2589759 w 2747325"/>
                <a:gd name="connsiteY3084" fmla="*/ 1063781 h 3676568"/>
                <a:gd name="connsiteX3085" fmla="*/ 2540065 w 2747325"/>
                <a:gd name="connsiteY3085" fmla="*/ 963786 h 3676568"/>
                <a:gd name="connsiteX3086" fmla="*/ 2500875 w 2747325"/>
                <a:gd name="connsiteY3086" fmla="*/ 888033 h 3676568"/>
                <a:gd name="connsiteX3087" fmla="*/ 2479058 w 2747325"/>
                <a:gd name="connsiteY3087" fmla="*/ 839550 h 3676568"/>
                <a:gd name="connsiteX3088" fmla="*/ 2425323 w 2747325"/>
                <a:gd name="connsiteY3088" fmla="*/ 719759 h 3676568"/>
                <a:gd name="connsiteX3089" fmla="*/ 2461079 w 2747325"/>
                <a:gd name="connsiteY3089" fmla="*/ 788846 h 3676568"/>
                <a:gd name="connsiteX3090" fmla="*/ 2524510 w 2747325"/>
                <a:gd name="connsiteY3090" fmla="*/ 911062 h 3676568"/>
                <a:gd name="connsiteX3091" fmla="*/ 2567336 w 2747325"/>
                <a:gd name="connsiteY3091" fmla="*/ 996916 h 3676568"/>
                <a:gd name="connsiteX3092" fmla="*/ 2571780 w 2747325"/>
                <a:gd name="connsiteY3092" fmla="*/ 993684 h 3676568"/>
                <a:gd name="connsiteX3093" fmla="*/ 2551983 w 2747325"/>
                <a:gd name="connsiteY3093" fmla="*/ 942979 h 3676568"/>
                <a:gd name="connsiteX3094" fmla="*/ 2577638 w 2747325"/>
                <a:gd name="connsiteY3094" fmla="*/ 989037 h 3676568"/>
                <a:gd name="connsiteX3095" fmla="*/ 2582487 w 2747325"/>
                <a:gd name="connsiteY3095" fmla="*/ 984795 h 3676568"/>
                <a:gd name="connsiteX3096" fmla="*/ 2542085 w 2747325"/>
                <a:gd name="connsiteY3096" fmla="*/ 900153 h 3676568"/>
                <a:gd name="connsiteX3097" fmla="*/ 2578244 w 2747325"/>
                <a:gd name="connsiteY3097" fmla="*/ 965604 h 3676568"/>
                <a:gd name="connsiteX3098" fmla="*/ 2582285 w 2747325"/>
                <a:gd name="connsiteY3098" fmla="*/ 961968 h 3676568"/>
                <a:gd name="connsiteX3099" fmla="*/ 2538044 w 2747325"/>
                <a:gd name="connsiteY3099" fmla="*/ 873084 h 3676568"/>
                <a:gd name="connsiteX3100" fmla="*/ 2548549 w 2747325"/>
                <a:gd name="connsiteY3100" fmla="*/ 891669 h 3676568"/>
                <a:gd name="connsiteX3101" fmla="*/ 2551579 w 2747325"/>
                <a:gd name="connsiteY3101" fmla="*/ 887629 h 3676568"/>
                <a:gd name="connsiteX3102" fmla="*/ 2550367 w 2747325"/>
                <a:gd name="connsiteY3102" fmla="*/ 884801 h 3676568"/>
                <a:gd name="connsiteX3103" fmla="*/ 2572992 w 2747325"/>
                <a:gd name="connsiteY3103" fmla="*/ 927223 h 3676568"/>
                <a:gd name="connsiteX3104" fmla="*/ 2577032 w 2747325"/>
                <a:gd name="connsiteY3104" fmla="*/ 923586 h 3676568"/>
                <a:gd name="connsiteX3105" fmla="*/ 2524914 w 2747325"/>
                <a:gd name="connsiteY3105" fmla="*/ 815511 h 3676568"/>
                <a:gd name="connsiteX3106" fmla="*/ 2470775 w 2747325"/>
                <a:gd name="connsiteY3106" fmla="*/ 706426 h 3676568"/>
                <a:gd name="connsiteX3107" fmla="*/ 2420879 w 2747325"/>
                <a:gd name="connsiteY3107" fmla="*/ 607038 h 3676568"/>
                <a:gd name="connsiteX3108" fmla="*/ 2399062 w 2747325"/>
                <a:gd name="connsiteY3108" fmla="*/ 563808 h 3676568"/>
                <a:gd name="connsiteX3109" fmla="*/ 2397446 w 2747325"/>
                <a:gd name="connsiteY3109" fmla="*/ 534314 h 3676568"/>
                <a:gd name="connsiteX3110" fmla="*/ 2454211 w 2747325"/>
                <a:gd name="connsiteY3110" fmla="*/ 650672 h 3676568"/>
                <a:gd name="connsiteX3111" fmla="*/ 2557033 w 2747325"/>
                <a:gd name="connsiteY3111" fmla="*/ 853893 h 3676568"/>
                <a:gd name="connsiteX3112" fmla="*/ 2558447 w 2747325"/>
                <a:gd name="connsiteY3112" fmla="*/ 855509 h 3676568"/>
                <a:gd name="connsiteX3113" fmla="*/ 2584709 w 2747325"/>
                <a:gd name="connsiteY3113" fmla="*/ 904598 h 3676568"/>
                <a:gd name="connsiteX3114" fmla="*/ 2593395 w 2747325"/>
                <a:gd name="connsiteY3114" fmla="*/ 1108829 h 3676568"/>
                <a:gd name="connsiteX3115" fmla="*/ 2554205 w 2747325"/>
                <a:gd name="connsiteY3115" fmla="*/ 1031661 h 3676568"/>
                <a:gd name="connsiteX3116" fmla="*/ 2496431 w 2747325"/>
                <a:gd name="connsiteY3116" fmla="*/ 918334 h 3676568"/>
                <a:gd name="connsiteX3117" fmla="*/ 2445726 w 2747325"/>
                <a:gd name="connsiteY3117" fmla="*/ 819754 h 3676568"/>
                <a:gd name="connsiteX3118" fmla="*/ 2408961 w 2747325"/>
                <a:gd name="connsiteY3118" fmla="*/ 733496 h 3676568"/>
                <a:gd name="connsiteX3119" fmla="*/ 2407546 w 2747325"/>
                <a:gd name="connsiteY3119" fmla="*/ 720971 h 3676568"/>
                <a:gd name="connsiteX3120" fmla="*/ 2410779 w 2747325"/>
                <a:gd name="connsiteY3120" fmla="*/ 779150 h 3676568"/>
                <a:gd name="connsiteX3121" fmla="*/ 2409971 w 2747325"/>
                <a:gd name="connsiteY3121" fmla="*/ 763999 h 3676568"/>
                <a:gd name="connsiteX3122" fmla="*/ 2435020 w 2747325"/>
                <a:gd name="connsiteY3122" fmla="*/ 813895 h 3676568"/>
                <a:gd name="connsiteX3123" fmla="*/ 2474816 w 2747325"/>
                <a:gd name="connsiteY3123" fmla="*/ 910052 h 3676568"/>
                <a:gd name="connsiteX3124" fmla="*/ 2511177 w 2747325"/>
                <a:gd name="connsiteY3124" fmla="*/ 998936 h 3676568"/>
                <a:gd name="connsiteX3125" fmla="*/ 2501279 w 2747325"/>
                <a:gd name="connsiteY3125" fmla="*/ 979341 h 3676568"/>
                <a:gd name="connsiteX3126" fmla="*/ 2412193 w 2747325"/>
                <a:gd name="connsiteY3126" fmla="*/ 802987 h 3676568"/>
                <a:gd name="connsiteX3127" fmla="*/ 2410779 w 2747325"/>
                <a:gd name="connsiteY3127" fmla="*/ 779150 h 3676568"/>
                <a:gd name="connsiteX3128" fmla="*/ 2413001 w 2747325"/>
                <a:gd name="connsiteY3128" fmla="*/ 818138 h 3676568"/>
                <a:gd name="connsiteX3129" fmla="*/ 2497441 w 2747325"/>
                <a:gd name="connsiteY3129" fmla="*/ 988835 h 3676568"/>
                <a:gd name="connsiteX3130" fmla="*/ 2551983 w 2747325"/>
                <a:gd name="connsiteY3130" fmla="*/ 1098324 h 3676568"/>
                <a:gd name="connsiteX3131" fmla="*/ 2596425 w 2747325"/>
                <a:gd name="connsiteY3131" fmla="*/ 1186198 h 3676568"/>
                <a:gd name="connsiteX3132" fmla="*/ 2597435 w 2747325"/>
                <a:gd name="connsiteY3132" fmla="*/ 1210440 h 3676568"/>
                <a:gd name="connsiteX3133" fmla="*/ 2549357 w 2747325"/>
                <a:gd name="connsiteY3133" fmla="*/ 1112869 h 3676568"/>
                <a:gd name="connsiteX3134" fmla="*/ 2503905 w 2747325"/>
                <a:gd name="connsiteY3134" fmla="*/ 1021965 h 3676568"/>
                <a:gd name="connsiteX3135" fmla="*/ 2471381 w 2747325"/>
                <a:gd name="connsiteY3135" fmla="*/ 950454 h 3676568"/>
                <a:gd name="connsiteX3136" fmla="*/ 2413203 w 2747325"/>
                <a:gd name="connsiteY3136" fmla="*/ 821168 h 3676568"/>
                <a:gd name="connsiteX3137" fmla="*/ 2413001 w 2747325"/>
                <a:gd name="connsiteY3137" fmla="*/ 818138 h 3676568"/>
                <a:gd name="connsiteX3138" fmla="*/ 2415021 w 2747325"/>
                <a:gd name="connsiteY3138" fmla="*/ 859751 h 3676568"/>
                <a:gd name="connsiteX3139" fmla="*/ 2485320 w 2747325"/>
                <a:gd name="connsiteY3139" fmla="*/ 1002976 h 3676568"/>
                <a:gd name="connsiteX3140" fmla="*/ 2559458 w 2747325"/>
                <a:gd name="connsiteY3140" fmla="*/ 1164179 h 3676568"/>
                <a:gd name="connsiteX3141" fmla="*/ 2563296 w 2747325"/>
                <a:gd name="connsiteY3141" fmla="*/ 1161755 h 3676568"/>
                <a:gd name="connsiteX3142" fmla="*/ 2561073 w 2747325"/>
                <a:gd name="connsiteY3142" fmla="*/ 1156301 h 3676568"/>
                <a:gd name="connsiteX3143" fmla="*/ 2598041 w 2747325"/>
                <a:gd name="connsiteY3143" fmla="*/ 1228418 h 3676568"/>
                <a:gd name="connsiteX3144" fmla="*/ 2599051 w 2747325"/>
                <a:gd name="connsiteY3144" fmla="*/ 1253872 h 3676568"/>
                <a:gd name="connsiteX3145" fmla="*/ 2569760 w 2747325"/>
                <a:gd name="connsiteY3145" fmla="*/ 1195087 h 3676568"/>
                <a:gd name="connsiteX3146" fmla="*/ 2511379 w 2747325"/>
                <a:gd name="connsiteY3146" fmla="*/ 1076103 h 3676568"/>
                <a:gd name="connsiteX3147" fmla="*/ 2458049 w 2747325"/>
                <a:gd name="connsiteY3147" fmla="*/ 967826 h 3676568"/>
                <a:gd name="connsiteX3148" fmla="*/ 2416435 w 2747325"/>
                <a:gd name="connsiteY3148" fmla="*/ 885609 h 3676568"/>
                <a:gd name="connsiteX3149" fmla="*/ 2415021 w 2747325"/>
                <a:gd name="connsiteY3149" fmla="*/ 859751 h 3676568"/>
                <a:gd name="connsiteX3150" fmla="*/ 2417041 w 2747325"/>
                <a:gd name="connsiteY3150" fmla="*/ 897325 h 3676568"/>
                <a:gd name="connsiteX3151" fmla="*/ 2451585 w 2747325"/>
                <a:gd name="connsiteY3151" fmla="*/ 970654 h 3676568"/>
                <a:gd name="connsiteX3152" fmla="*/ 2506935 w 2747325"/>
                <a:gd name="connsiteY3152" fmla="*/ 1085396 h 3676568"/>
                <a:gd name="connsiteX3153" fmla="*/ 2561680 w 2747325"/>
                <a:gd name="connsiteY3153" fmla="*/ 1198319 h 3676568"/>
                <a:gd name="connsiteX3154" fmla="*/ 2600061 w 2747325"/>
                <a:gd name="connsiteY3154" fmla="*/ 1277911 h 3676568"/>
                <a:gd name="connsiteX3155" fmla="*/ 2600061 w 2747325"/>
                <a:gd name="connsiteY3155" fmla="*/ 1279527 h 3676568"/>
                <a:gd name="connsiteX3156" fmla="*/ 2567942 w 2747325"/>
                <a:gd name="connsiteY3156" fmla="*/ 1219934 h 3676568"/>
                <a:gd name="connsiteX3157" fmla="*/ 2507339 w 2747325"/>
                <a:gd name="connsiteY3157" fmla="*/ 1101355 h 3676568"/>
                <a:gd name="connsiteX3158" fmla="*/ 2437242 w 2747325"/>
                <a:gd name="connsiteY3158" fmla="*/ 951060 h 3676568"/>
                <a:gd name="connsiteX3159" fmla="*/ 2419869 w 2747325"/>
                <a:gd name="connsiteY3159" fmla="*/ 913890 h 3676568"/>
                <a:gd name="connsiteX3160" fmla="*/ 2417647 w 2747325"/>
                <a:gd name="connsiteY3160" fmla="*/ 909042 h 3676568"/>
                <a:gd name="connsiteX3161" fmla="*/ 2417041 w 2747325"/>
                <a:gd name="connsiteY3161" fmla="*/ 897325 h 3676568"/>
                <a:gd name="connsiteX3162" fmla="*/ 2420273 w 2747325"/>
                <a:gd name="connsiteY3162" fmla="*/ 958938 h 3676568"/>
                <a:gd name="connsiteX3163" fmla="*/ 2418657 w 2747325"/>
                <a:gd name="connsiteY3163" fmla="*/ 928637 h 3676568"/>
                <a:gd name="connsiteX3164" fmla="*/ 2471179 w 2747325"/>
                <a:gd name="connsiteY3164" fmla="*/ 1050852 h 3676568"/>
                <a:gd name="connsiteX3165" fmla="*/ 2525116 w 2747325"/>
                <a:gd name="connsiteY3165" fmla="*/ 1177108 h 3676568"/>
                <a:gd name="connsiteX3166" fmla="*/ 2505117 w 2747325"/>
                <a:gd name="connsiteY3166" fmla="*/ 1137716 h 3676568"/>
                <a:gd name="connsiteX3167" fmla="*/ 2420273 w 2747325"/>
                <a:gd name="connsiteY3167" fmla="*/ 958938 h 3676568"/>
                <a:gd name="connsiteX3168" fmla="*/ 2423909 w 2747325"/>
                <a:gd name="connsiteY3168" fmla="*/ 1026005 h 3676568"/>
                <a:gd name="connsiteX3169" fmla="*/ 2481482 w 2747325"/>
                <a:gd name="connsiteY3169" fmla="*/ 1148221 h 3676568"/>
                <a:gd name="connsiteX3170" fmla="*/ 2563296 w 2747325"/>
                <a:gd name="connsiteY3170" fmla="*/ 1325383 h 3676568"/>
                <a:gd name="connsiteX3171" fmla="*/ 2566932 w 2747325"/>
                <a:gd name="connsiteY3171" fmla="*/ 1323161 h 3676568"/>
                <a:gd name="connsiteX3172" fmla="*/ 2565518 w 2747325"/>
                <a:gd name="connsiteY3172" fmla="*/ 1319323 h 3676568"/>
                <a:gd name="connsiteX3173" fmla="*/ 2582891 w 2747325"/>
                <a:gd name="connsiteY3173" fmla="*/ 1353260 h 3676568"/>
                <a:gd name="connsiteX3174" fmla="*/ 2586729 w 2747325"/>
                <a:gd name="connsiteY3174" fmla="*/ 1350028 h 3676568"/>
                <a:gd name="connsiteX3175" fmla="*/ 2490168 w 2747325"/>
                <a:gd name="connsiteY3175" fmla="*/ 1144584 h 3676568"/>
                <a:gd name="connsiteX3176" fmla="*/ 2473199 w 2747325"/>
                <a:gd name="connsiteY3176" fmla="*/ 1107617 h 3676568"/>
                <a:gd name="connsiteX3177" fmla="*/ 2422293 w 2747325"/>
                <a:gd name="connsiteY3177" fmla="*/ 995300 h 3676568"/>
                <a:gd name="connsiteX3178" fmla="*/ 2421485 w 2747325"/>
                <a:gd name="connsiteY3178" fmla="*/ 981159 h 3676568"/>
                <a:gd name="connsiteX3179" fmla="*/ 2575618 w 2747325"/>
                <a:gd name="connsiteY3179" fmla="*/ 1307404 h 3676568"/>
                <a:gd name="connsiteX3180" fmla="*/ 2579254 w 2747325"/>
                <a:gd name="connsiteY3180" fmla="*/ 1302758 h 3676568"/>
                <a:gd name="connsiteX3181" fmla="*/ 2573800 w 2747325"/>
                <a:gd name="connsiteY3181" fmla="*/ 1290031 h 3676568"/>
                <a:gd name="connsiteX3182" fmla="*/ 2575618 w 2747325"/>
                <a:gd name="connsiteY3182" fmla="*/ 1283971 h 3676568"/>
                <a:gd name="connsiteX3183" fmla="*/ 2549559 w 2747325"/>
                <a:gd name="connsiteY3183" fmla="*/ 1225994 h 3676568"/>
                <a:gd name="connsiteX3184" fmla="*/ 2552791 w 2747325"/>
                <a:gd name="connsiteY3184" fmla="*/ 1222964 h 3676568"/>
                <a:gd name="connsiteX3185" fmla="*/ 2531580 w 2747325"/>
                <a:gd name="connsiteY3185" fmla="*/ 1167210 h 3676568"/>
                <a:gd name="connsiteX3186" fmla="*/ 2553599 w 2747325"/>
                <a:gd name="connsiteY3186" fmla="*/ 1210237 h 3676568"/>
                <a:gd name="connsiteX3187" fmla="*/ 2601071 w 2747325"/>
                <a:gd name="connsiteY3187" fmla="*/ 1298314 h 3676568"/>
                <a:gd name="connsiteX3188" fmla="*/ 2602688 w 2747325"/>
                <a:gd name="connsiteY3188" fmla="*/ 1334877 h 3676568"/>
                <a:gd name="connsiteX3189" fmla="*/ 2606728 w 2747325"/>
                <a:gd name="connsiteY3189" fmla="*/ 1435074 h 3676568"/>
                <a:gd name="connsiteX3190" fmla="*/ 2577234 w 2747325"/>
                <a:gd name="connsiteY3190" fmla="*/ 1375885 h 3676568"/>
                <a:gd name="connsiteX3191" fmla="*/ 2515823 w 2747325"/>
                <a:gd name="connsiteY3191" fmla="*/ 1252458 h 3676568"/>
                <a:gd name="connsiteX3192" fmla="*/ 2473199 w 2747325"/>
                <a:gd name="connsiteY3192" fmla="*/ 1167210 h 3676568"/>
                <a:gd name="connsiteX3193" fmla="*/ 2472796 w 2747325"/>
                <a:gd name="connsiteY3193" fmla="*/ 1166402 h 3676568"/>
                <a:gd name="connsiteX3194" fmla="*/ 2425525 w 2747325"/>
                <a:gd name="connsiteY3194" fmla="*/ 1057519 h 3676568"/>
                <a:gd name="connsiteX3195" fmla="*/ 2423909 w 2747325"/>
                <a:gd name="connsiteY3195" fmla="*/ 1026005 h 3676568"/>
                <a:gd name="connsiteX3196" fmla="*/ 2427141 w 2747325"/>
                <a:gd name="connsiteY3196" fmla="*/ 1087820 h 3676568"/>
                <a:gd name="connsiteX3197" fmla="*/ 2455423 w 2747325"/>
                <a:gd name="connsiteY3197" fmla="*/ 1145999 h 3676568"/>
                <a:gd name="connsiteX3198" fmla="*/ 2465927 w 2747325"/>
                <a:gd name="connsiteY3198" fmla="*/ 1171048 h 3676568"/>
                <a:gd name="connsiteX3199" fmla="*/ 2558447 w 2747325"/>
                <a:gd name="connsiteY3199" fmla="*/ 1382753 h 3676568"/>
                <a:gd name="connsiteX3200" fmla="*/ 2561882 w 2747325"/>
                <a:gd name="connsiteY3200" fmla="*/ 1380733 h 3676568"/>
                <a:gd name="connsiteX3201" fmla="*/ 2530166 w 2747325"/>
                <a:gd name="connsiteY3201" fmla="*/ 1298314 h 3676568"/>
                <a:gd name="connsiteX3202" fmla="*/ 2562488 w 2747325"/>
                <a:gd name="connsiteY3202" fmla="*/ 1363563 h 3676568"/>
                <a:gd name="connsiteX3203" fmla="*/ 2607536 w 2747325"/>
                <a:gd name="connsiteY3203" fmla="*/ 1454669 h 3676568"/>
                <a:gd name="connsiteX3204" fmla="*/ 2609758 w 2747325"/>
                <a:gd name="connsiteY3204" fmla="*/ 1508403 h 3676568"/>
                <a:gd name="connsiteX3205" fmla="*/ 2543903 w 2747325"/>
                <a:gd name="connsiteY3205" fmla="*/ 1366391 h 3676568"/>
                <a:gd name="connsiteX3206" fmla="*/ 2486330 w 2747325"/>
                <a:gd name="connsiteY3206" fmla="*/ 1231852 h 3676568"/>
                <a:gd name="connsiteX3207" fmla="*/ 2427747 w 2747325"/>
                <a:gd name="connsiteY3207" fmla="*/ 1095900 h 3676568"/>
                <a:gd name="connsiteX3208" fmla="*/ 2427141 w 2747325"/>
                <a:gd name="connsiteY3208" fmla="*/ 1087820 h 3676568"/>
                <a:gd name="connsiteX3209" fmla="*/ 2428555 w 2747325"/>
                <a:gd name="connsiteY3209" fmla="*/ 1114889 h 3676568"/>
                <a:gd name="connsiteX3210" fmla="*/ 2451585 w 2747325"/>
                <a:gd name="connsiteY3210" fmla="*/ 1170240 h 3676568"/>
                <a:gd name="connsiteX3211" fmla="*/ 2428960 w 2747325"/>
                <a:gd name="connsiteY3211" fmla="*/ 1124788 h 3676568"/>
                <a:gd name="connsiteX3212" fmla="*/ 2428555 w 2747325"/>
                <a:gd name="connsiteY3212" fmla="*/ 1114889 h 3676568"/>
                <a:gd name="connsiteX3213" fmla="*/ 2429767 w 2747325"/>
                <a:gd name="connsiteY3213" fmla="*/ 1136504 h 3676568"/>
                <a:gd name="connsiteX3214" fmla="*/ 2510975 w 2747325"/>
                <a:gd name="connsiteY3214" fmla="*/ 1314070 h 3676568"/>
                <a:gd name="connsiteX3215" fmla="*/ 2520066 w 2747325"/>
                <a:gd name="connsiteY3215" fmla="*/ 1333867 h 3676568"/>
                <a:gd name="connsiteX3216" fmla="*/ 2576224 w 2747325"/>
                <a:gd name="connsiteY3216" fmla="*/ 1460123 h 3676568"/>
                <a:gd name="connsiteX3217" fmla="*/ 2579860 w 2747325"/>
                <a:gd name="connsiteY3217" fmla="*/ 1463557 h 3676568"/>
                <a:gd name="connsiteX3218" fmla="*/ 2610364 w 2747325"/>
                <a:gd name="connsiteY3218" fmla="*/ 1526988 h 3676568"/>
                <a:gd name="connsiteX3219" fmla="*/ 2611980 w 2747325"/>
                <a:gd name="connsiteY3219" fmla="*/ 1565774 h 3676568"/>
                <a:gd name="connsiteX3220" fmla="*/ 2574406 w 2747325"/>
                <a:gd name="connsiteY3220" fmla="*/ 1482748 h 3676568"/>
                <a:gd name="connsiteX3221" fmla="*/ 2516026 w 2747325"/>
                <a:gd name="connsiteY3221" fmla="*/ 1353866 h 3676568"/>
                <a:gd name="connsiteX3222" fmla="*/ 2502895 w 2747325"/>
                <a:gd name="connsiteY3222" fmla="*/ 1325181 h 3676568"/>
                <a:gd name="connsiteX3223" fmla="*/ 2473805 w 2747325"/>
                <a:gd name="connsiteY3223" fmla="*/ 1255690 h 3676568"/>
                <a:gd name="connsiteX3224" fmla="*/ 2430576 w 2747325"/>
                <a:gd name="connsiteY3224" fmla="*/ 1152059 h 3676568"/>
                <a:gd name="connsiteX3225" fmla="*/ 2429767 w 2747325"/>
                <a:gd name="connsiteY3225" fmla="*/ 1136504 h 3676568"/>
                <a:gd name="connsiteX3226" fmla="*/ 2435424 w 2747325"/>
                <a:gd name="connsiteY3226" fmla="*/ 1244579 h 3676568"/>
                <a:gd name="connsiteX3227" fmla="*/ 2443302 w 2747325"/>
                <a:gd name="connsiteY3227" fmla="*/ 1262558 h 3676568"/>
                <a:gd name="connsiteX3228" fmla="*/ 2477442 w 2747325"/>
                <a:gd name="connsiteY3228" fmla="*/ 1344574 h 3676568"/>
                <a:gd name="connsiteX3229" fmla="*/ 2485320 w 2747325"/>
                <a:gd name="connsiteY3229" fmla="*/ 1363765 h 3676568"/>
                <a:gd name="connsiteX3230" fmla="*/ 2436232 w 2747325"/>
                <a:gd name="connsiteY3230" fmla="*/ 1258316 h 3676568"/>
                <a:gd name="connsiteX3231" fmla="*/ 2435424 w 2747325"/>
                <a:gd name="connsiteY3231" fmla="*/ 1244579 h 3676568"/>
                <a:gd name="connsiteX3232" fmla="*/ 2437040 w 2747325"/>
                <a:gd name="connsiteY3232" fmla="*/ 1277305 h 3676568"/>
                <a:gd name="connsiteX3233" fmla="*/ 2605516 w 2747325"/>
                <a:gd name="connsiteY3233" fmla="*/ 1645770 h 3676568"/>
                <a:gd name="connsiteX3234" fmla="*/ 2609758 w 2747325"/>
                <a:gd name="connsiteY3234" fmla="*/ 1642537 h 3676568"/>
                <a:gd name="connsiteX3235" fmla="*/ 2564104 w 2747325"/>
                <a:gd name="connsiteY3235" fmla="*/ 1536887 h 3676568"/>
                <a:gd name="connsiteX3236" fmla="*/ 2563498 w 2747325"/>
                <a:gd name="connsiteY3236" fmla="*/ 1533654 h 3676568"/>
                <a:gd name="connsiteX3237" fmla="*/ 2558852 w 2747325"/>
                <a:gd name="connsiteY3237" fmla="*/ 1520120 h 3676568"/>
                <a:gd name="connsiteX3238" fmla="*/ 2609354 w 2747325"/>
                <a:gd name="connsiteY3238" fmla="*/ 1627589 h 3676568"/>
                <a:gd name="connsiteX3239" fmla="*/ 2612990 w 2747325"/>
                <a:gd name="connsiteY3239" fmla="*/ 1624761 h 3676568"/>
                <a:gd name="connsiteX3240" fmla="*/ 2557235 w 2747325"/>
                <a:gd name="connsiteY3240" fmla="*/ 1498101 h 3676568"/>
                <a:gd name="connsiteX3241" fmla="*/ 2501885 w 2747325"/>
                <a:gd name="connsiteY3241" fmla="*/ 1376895 h 3676568"/>
                <a:gd name="connsiteX3242" fmla="*/ 2480674 w 2747325"/>
                <a:gd name="connsiteY3242" fmla="*/ 1330837 h 3676568"/>
                <a:gd name="connsiteX3243" fmla="*/ 2434010 w 2747325"/>
                <a:gd name="connsiteY3243" fmla="*/ 1222156 h 3676568"/>
                <a:gd name="connsiteX3244" fmla="*/ 2431990 w 2747325"/>
                <a:gd name="connsiteY3244" fmla="*/ 1183370 h 3676568"/>
                <a:gd name="connsiteX3245" fmla="*/ 2470977 w 2747325"/>
                <a:gd name="connsiteY3245" fmla="*/ 1271850 h 3676568"/>
                <a:gd name="connsiteX3246" fmla="*/ 2544913 w 2747325"/>
                <a:gd name="connsiteY3246" fmla="*/ 1445780 h 3676568"/>
                <a:gd name="connsiteX3247" fmla="*/ 2549357 w 2747325"/>
                <a:gd name="connsiteY3247" fmla="*/ 1447194 h 3676568"/>
                <a:gd name="connsiteX3248" fmla="*/ 2566528 w 2747325"/>
                <a:gd name="connsiteY3248" fmla="*/ 1485374 h 3676568"/>
                <a:gd name="connsiteX3249" fmla="*/ 2612586 w 2747325"/>
                <a:gd name="connsiteY3249" fmla="*/ 1586783 h 3676568"/>
                <a:gd name="connsiteX3250" fmla="*/ 2618242 w 2747325"/>
                <a:gd name="connsiteY3250" fmla="*/ 1726371 h 3676568"/>
                <a:gd name="connsiteX3251" fmla="*/ 2587739 w 2747325"/>
                <a:gd name="connsiteY3251" fmla="*/ 1659708 h 3676568"/>
                <a:gd name="connsiteX3252" fmla="*/ 2587941 w 2747325"/>
                <a:gd name="connsiteY3252" fmla="*/ 1651426 h 3676568"/>
                <a:gd name="connsiteX3253" fmla="*/ 2579456 w 2747325"/>
                <a:gd name="connsiteY3253" fmla="*/ 1630619 h 3676568"/>
                <a:gd name="connsiteX3254" fmla="*/ 2579658 w 2747325"/>
                <a:gd name="connsiteY3254" fmla="*/ 1625367 h 3676568"/>
                <a:gd name="connsiteX3255" fmla="*/ 2512187 w 2747325"/>
                <a:gd name="connsiteY3255" fmla="*/ 1469820 h 3676568"/>
                <a:gd name="connsiteX3256" fmla="*/ 2489764 w 2747325"/>
                <a:gd name="connsiteY3256" fmla="*/ 1417297 h 3676568"/>
                <a:gd name="connsiteX3257" fmla="*/ 2437848 w 2747325"/>
                <a:gd name="connsiteY3257" fmla="*/ 1294475 h 3676568"/>
                <a:gd name="connsiteX3258" fmla="*/ 2437040 w 2747325"/>
                <a:gd name="connsiteY3258" fmla="*/ 1277305 h 3676568"/>
                <a:gd name="connsiteX3259" fmla="*/ 2439868 w 2747325"/>
                <a:gd name="connsiteY3259" fmla="*/ 1330231 h 3676568"/>
                <a:gd name="connsiteX3260" fmla="*/ 2441080 w 2747325"/>
                <a:gd name="connsiteY3260" fmla="*/ 1335887 h 3676568"/>
                <a:gd name="connsiteX3261" fmla="*/ 2495219 w 2747325"/>
                <a:gd name="connsiteY3261" fmla="*/ 1460729 h 3676568"/>
                <a:gd name="connsiteX3262" fmla="*/ 2440878 w 2747325"/>
                <a:gd name="connsiteY3262" fmla="*/ 1345988 h 3676568"/>
                <a:gd name="connsiteX3263" fmla="*/ 2439868 w 2747325"/>
                <a:gd name="connsiteY3263" fmla="*/ 1330231 h 3676568"/>
                <a:gd name="connsiteX3264" fmla="*/ 2441888 w 2747325"/>
                <a:gd name="connsiteY3264" fmla="*/ 1368209 h 3676568"/>
                <a:gd name="connsiteX3265" fmla="*/ 2441282 w 2747325"/>
                <a:gd name="connsiteY3265" fmla="*/ 1357906 h 3676568"/>
                <a:gd name="connsiteX3266" fmla="*/ 2518046 w 2747325"/>
                <a:gd name="connsiteY3266" fmla="*/ 1527392 h 3676568"/>
                <a:gd name="connsiteX3267" fmla="*/ 2619050 w 2747325"/>
                <a:gd name="connsiteY3267" fmla="*/ 1746370 h 3676568"/>
                <a:gd name="connsiteX3268" fmla="*/ 2620666 w 2747325"/>
                <a:gd name="connsiteY3268" fmla="*/ 1789196 h 3676568"/>
                <a:gd name="connsiteX3269" fmla="*/ 2583093 w 2747325"/>
                <a:gd name="connsiteY3269" fmla="*/ 1704150 h 3676568"/>
                <a:gd name="connsiteX3270" fmla="*/ 2568144 w 2747325"/>
                <a:gd name="connsiteY3270" fmla="*/ 1670415 h 3676568"/>
                <a:gd name="connsiteX3271" fmla="*/ 2492794 w 2747325"/>
                <a:gd name="connsiteY3271" fmla="*/ 1491030 h 3676568"/>
                <a:gd name="connsiteX3272" fmla="*/ 2441686 w 2747325"/>
                <a:gd name="connsiteY3272" fmla="*/ 1373057 h 3676568"/>
                <a:gd name="connsiteX3273" fmla="*/ 2441888 w 2747325"/>
                <a:gd name="connsiteY3273" fmla="*/ 1368209 h 3676568"/>
                <a:gd name="connsiteX3274" fmla="*/ 2443302 w 2747325"/>
                <a:gd name="connsiteY3274" fmla="*/ 1396086 h 3676568"/>
                <a:gd name="connsiteX3275" fmla="*/ 2515217 w 2747325"/>
                <a:gd name="connsiteY3275" fmla="*/ 1565168 h 3676568"/>
                <a:gd name="connsiteX3276" fmla="*/ 2548549 w 2747325"/>
                <a:gd name="connsiteY3276" fmla="*/ 1643143 h 3676568"/>
                <a:gd name="connsiteX3277" fmla="*/ 2621272 w 2747325"/>
                <a:gd name="connsiteY3277" fmla="*/ 1809397 h 3676568"/>
                <a:gd name="connsiteX3278" fmla="*/ 2622888 w 2747325"/>
                <a:gd name="connsiteY3278" fmla="*/ 1848183 h 3676568"/>
                <a:gd name="connsiteX3279" fmla="*/ 2602688 w 2747325"/>
                <a:gd name="connsiteY3279" fmla="*/ 1801519 h 3676568"/>
                <a:gd name="connsiteX3280" fmla="*/ 2561073 w 2747325"/>
                <a:gd name="connsiteY3280" fmla="*/ 1704150 h 3676568"/>
                <a:gd name="connsiteX3281" fmla="*/ 2504511 w 2747325"/>
                <a:gd name="connsiteY3281" fmla="*/ 1564966 h 3676568"/>
                <a:gd name="connsiteX3282" fmla="*/ 2444514 w 2747325"/>
                <a:gd name="connsiteY3282" fmla="*/ 1418913 h 3676568"/>
                <a:gd name="connsiteX3283" fmla="*/ 2443302 w 2747325"/>
                <a:gd name="connsiteY3283" fmla="*/ 1396086 h 3676568"/>
                <a:gd name="connsiteX3284" fmla="*/ 2446332 w 2747325"/>
                <a:gd name="connsiteY3284" fmla="*/ 1447598 h 3676568"/>
                <a:gd name="connsiteX3285" fmla="*/ 2516632 w 2747325"/>
                <a:gd name="connsiteY3285" fmla="*/ 1616882 h 3676568"/>
                <a:gd name="connsiteX3286" fmla="*/ 2572588 w 2747325"/>
                <a:gd name="connsiteY3286" fmla="*/ 1750612 h 3676568"/>
                <a:gd name="connsiteX3287" fmla="*/ 2574810 w 2747325"/>
                <a:gd name="connsiteY3287" fmla="*/ 1754047 h 3676568"/>
                <a:gd name="connsiteX3288" fmla="*/ 2598849 w 2747325"/>
                <a:gd name="connsiteY3288" fmla="*/ 1810811 h 3676568"/>
                <a:gd name="connsiteX3289" fmla="*/ 2624100 w 2747325"/>
                <a:gd name="connsiteY3289" fmla="*/ 1870606 h 3676568"/>
                <a:gd name="connsiteX3290" fmla="*/ 2625717 w 2747325"/>
                <a:gd name="connsiteY3290" fmla="*/ 1913230 h 3676568"/>
                <a:gd name="connsiteX3291" fmla="*/ 2557841 w 2747325"/>
                <a:gd name="connsiteY3291" fmla="*/ 1753036 h 3676568"/>
                <a:gd name="connsiteX3292" fmla="*/ 2501683 w 2747325"/>
                <a:gd name="connsiteY3292" fmla="*/ 1615872 h 3676568"/>
                <a:gd name="connsiteX3293" fmla="*/ 2448554 w 2747325"/>
                <a:gd name="connsiteY3293" fmla="*/ 1487798 h 3676568"/>
                <a:gd name="connsiteX3294" fmla="*/ 2446332 w 2747325"/>
                <a:gd name="connsiteY3294" fmla="*/ 1447598 h 3676568"/>
                <a:gd name="connsiteX3295" fmla="*/ 2449766 w 2747325"/>
                <a:gd name="connsiteY3295" fmla="*/ 1510423 h 3676568"/>
                <a:gd name="connsiteX3296" fmla="*/ 2470977 w 2747325"/>
                <a:gd name="connsiteY3296" fmla="*/ 1562946 h 3676568"/>
                <a:gd name="connsiteX3297" fmla="*/ 2493199 w 2747325"/>
                <a:gd name="connsiteY3297" fmla="*/ 1616680 h 3676568"/>
                <a:gd name="connsiteX3298" fmla="*/ 2494411 w 2747325"/>
                <a:gd name="connsiteY3298" fmla="*/ 1619912 h 3676568"/>
                <a:gd name="connsiteX3299" fmla="*/ 2560064 w 2747325"/>
                <a:gd name="connsiteY3299" fmla="*/ 1779298 h 3676568"/>
                <a:gd name="connsiteX3300" fmla="*/ 2626524 w 2747325"/>
                <a:gd name="connsiteY3300" fmla="*/ 1939491 h 3676568"/>
                <a:gd name="connsiteX3301" fmla="*/ 2629151 w 2747325"/>
                <a:gd name="connsiteY3301" fmla="*/ 2001104 h 3676568"/>
                <a:gd name="connsiteX3302" fmla="*/ 2602283 w 2747325"/>
                <a:gd name="connsiteY3302" fmla="*/ 1932421 h 3676568"/>
                <a:gd name="connsiteX3303" fmla="*/ 2603900 w 2747325"/>
                <a:gd name="connsiteY3303" fmla="*/ 1925956 h 3676568"/>
                <a:gd name="connsiteX3304" fmla="*/ 2523096 w 2747325"/>
                <a:gd name="connsiteY3304" fmla="*/ 1724755 h 3676568"/>
                <a:gd name="connsiteX3305" fmla="*/ 2452191 w 2747325"/>
                <a:gd name="connsiteY3305" fmla="*/ 1555471 h 3676568"/>
                <a:gd name="connsiteX3306" fmla="*/ 2449766 w 2747325"/>
                <a:gd name="connsiteY3306" fmla="*/ 1510423 h 3676568"/>
                <a:gd name="connsiteX3307" fmla="*/ 2454009 w 2747325"/>
                <a:gd name="connsiteY3307" fmla="*/ 1585369 h 3676568"/>
                <a:gd name="connsiteX3308" fmla="*/ 2527338 w 2747325"/>
                <a:gd name="connsiteY3308" fmla="*/ 1766369 h 3676568"/>
                <a:gd name="connsiteX3309" fmla="*/ 2630161 w 2747325"/>
                <a:gd name="connsiteY3309" fmla="*/ 2013628 h 3676568"/>
                <a:gd name="connsiteX3310" fmla="*/ 2632181 w 2747325"/>
                <a:gd name="connsiteY3310" fmla="*/ 2061101 h 3676568"/>
                <a:gd name="connsiteX3311" fmla="*/ 2622888 w 2747325"/>
                <a:gd name="connsiteY3311" fmla="*/ 2037061 h 3676568"/>
                <a:gd name="connsiteX3312" fmla="*/ 2622484 w 2747325"/>
                <a:gd name="connsiteY3312" fmla="*/ 2030597 h 3676568"/>
                <a:gd name="connsiteX3313" fmla="*/ 2532590 w 2747325"/>
                <a:gd name="connsiteY3313" fmla="*/ 1809599 h 3676568"/>
                <a:gd name="connsiteX3314" fmla="*/ 2456635 w 2747325"/>
                <a:gd name="connsiteY3314" fmla="*/ 1629609 h 3676568"/>
                <a:gd name="connsiteX3315" fmla="*/ 2454009 w 2747325"/>
                <a:gd name="connsiteY3315" fmla="*/ 1585369 h 3676568"/>
                <a:gd name="connsiteX3316" fmla="*/ 2458655 w 2747325"/>
                <a:gd name="connsiteY3316" fmla="*/ 1670011 h 3676568"/>
                <a:gd name="connsiteX3317" fmla="*/ 2458655 w 2747325"/>
                <a:gd name="connsiteY3317" fmla="*/ 1670011 h 3676568"/>
                <a:gd name="connsiteX3318" fmla="*/ 2458655 w 2747325"/>
                <a:gd name="connsiteY3318" fmla="*/ 1670011 h 3676568"/>
                <a:gd name="connsiteX3319" fmla="*/ 2458049 w 2747325"/>
                <a:gd name="connsiteY3319" fmla="*/ 1659506 h 3676568"/>
                <a:gd name="connsiteX3320" fmla="*/ 2541075 w 2747325"/>
                <a:gd name="connsiteY3320" fmla="*/ 1861111 h 3676568"/>
                <a:gd name="connsiteX3321" fmla="*/ 2632787 w 2747325"/>
                <a:gd name="connsiteY3321" fmla="*/ 2078877 h 3676568"/>
                <a:gd name="connsiteX3322" fmla="*/ 2635211 w 2747325"/>
                <a:gd name="connsiteY3322" fmla="*/ 2132006 h 3676568"/>
                <a:gd name="connsiteX3323" fmla="*/ 2549155 w 2747325"/>
                <a:gd name="connsiteY3323" fmla="*/ 1915856 h 3676568"/>
                <a:gd name="connsiteX3324" fmla="*/ 2490168 w 2747325"/>
                <a:gd name="connsiteY3324" fmla="*/ 1769197 h 3676568"/>
                <a:gd name="connsiteX3325" fmla="*/ 2526530 w 2747325"/>
                <a:gd name="connsiteY3325" fmla="*/ 1854243 h 3676568"/>
                <a:gd name="connsiteX3326" fmla="*/ 2602889 w 2747325"/>
                <a:gd name="connsiteY3326" fmla="*/ 2029789 h 3676568"/>
                <a:gd name="connsiteX3327" fmla="*/ 2605516 w 2747325"/>
                <a:gd name="connsiteY3327" fmla="*/ 2027971 h 3676568"/>
                <a:gd name="connsiteX3328" fmla="*/ 2525520 w 2747325"/>
                <a:gd name="connsiteY3328" fmla="*/ 1838082 h 3676568"/>
                <a:gd name="connsiteX3329" fmla="*/ 2460069 w 2747325"/>
                <a:gd name="connsiteY3329" fmla="*/ 1689403 h 3676568"/>
                <a:gd name="connsiteX3330" fmla="*/ 2458655 w 2747325"/>
                <a:gd name="connsiteY3330" fmla="*/ 1670011 h 3676568"/>
                <a:gd name="connsiteX3331" fmla="*/ 2460877 w 2747325"/>
                <a:gd name="connsiteY3331" fmla="*/ 1707988 h 3676568"/>
                <a:gd name="connsiteX3332" fmla="*/ 2542893 w 2747325"/>
                <a:gd name="connsiteY3332" fmla="*/ 1919088 h 3676568"/>
                <a:gd name="connsiteX3333" fmla="*/ 2579254 w 2747325"/>
                <a:gd name="connsiteY3333" fmla="*/ 2010800 h 3676568"/>
                <a:gd name="connsiteX3334" fmla="*/ 2541075 w 2747325"/>
                <a:gd name="connsiteY3334" fmla="*/ 1923128 h 3676568"/>
                <a:gd name="connsiteX3335" fmla="*/ 2462897 w 2747325"/>
                <a:gd name="connsiteY3335" fmla="*/ 1745360 h 3676568"/>
                <a:gd name="connsiteX3336" fmla="*/ 2460877 w 2747325"/>
                <a:gd name="connsiteY3336" fmla="*/ 1707988 h 3676568"/>
                <a:gd name="connsiteX3337" fmla="*/ 2463503 w 2747325"/>
                <a:gd name="connsiteY3337" fmla="*/ 1755056 h 3676568"/>
                <a:gd name="connsiteX3338" fmla="*/ 2541681 w 2747325"/>
                <a:gd name="connsiteY3338" fmla="*/ 1939289 h 3676568"/>
                <a:gd name="connsiteX3339" fmla="*/ 2636221 w 2747325"/>
                <a:gd name="connsiteY3339" fmla="*/ 2158065 h 3676568"/>
                <a:gd name="connsiteX3340" fmla="*/ 2638847 w 2747325"/>
                <a:gd name="connsiteY3340" fmla="*/ 2217254 h 3676568"/>
                <a:gd name="connsiteX3341" fmla="*/ 2633393 w 2747325"/>
                <a:gd name="connsiteY3341" fmla="*/ 2202911 h 3676568"/>
                <a:gd name="connsiteX3342" fmla="*/ 2633191 w 2747325"/>
                <a:gd name="connsiteY3342" fmla="*/ 2197255 h 3676568"/>
                <a:gd name="connsiteX3343" fmla="*/ 2536024 w 2747325"/>
                <a:gd name="connsiteY3343" fmla="*/ 1944137 h 3676568"/>
                <a:gd name="connsiteX3344" fmla="*/ 2463705 w 2747325"/>
                <a:gd name="connsiteY3344" fmla="*/ 1760915 h 3676568"/>
                <a:gd name="connsiteX3345" fmla="*/ 2463503 w 2747325"/>
                <a:gd name="connsiteY3345" fmla="*/ 1755056 h 3676568"/>
                <a:gd name="connsiteX3346" fmla="*/ 2464715 w 2747325"/>
                <a:gd name="connsiteY3346" fmla="*/ 1778086 h 3676568"/>
                <a:gd name="connsiteX3347" fmla="*/ 2529560 w 2747325"/>
                <a:gd name="connsiteY3347" fmla="*/ 1947167 h 3676568"/>
                <a:gd name="connsiteX3348" fmla="*/ 2553195 w 2747325"/>
                <a:gd name="connsiteY3348" fmla="*/ 2008982 h 3676568"/>
                <a:gd name="connsiteX3349" fmla="*/ 2546933 w 2747325"/>
                <a:gd name="connsiteY3349" fmla="*/ 1993831 h 3676568"/>
                <a:gd name="connsiteX3350" fmla="*/ 2465927 w 2747325"/>
                <a:gd name="connsiteY3350" fmla="*/ 1798286 h 3676568"/>
                <a:gd name="connsiteX3351" fmla="*/ 2464715 w 2747325"/>
                <a:gd name="connsiteY3351" fmla="*/ 1778086 h 3676568"/>
                <a:gd name="connsiteX3352" fmla="*/ 2467341 w 2747325"/>
                <a:gd name="connsiteY3352" fmla="*/ 1824346 h 3676568"/>
                <a:gd name="connsiteX3353" fmla="*/ 2534610 w 2747325"/>
                <a:gd name="connsiteY3353" fmla="*/ 2001104 h 3676568"/>
                <a:gd name="connsiteX3354" fmla="*/ 2626323 w 2747325"/>
                <a:gd name="connsiteY3354" fmla="*/ 2234829 h 3676568"/>
                <a:gd name="connsiteX3355" fmla="*/ 2630767 w 2747325"/>
                <a:gd name="connsiteY3355" fmla="*/ 2233010 h 3676568"/>
                <a:gd name="connsiteX3356" fmla="*/ 2541277 w 2747325"/>
                <a:gd name="connsiteY3356" fmla="*/ 1997872 h 3676568"/>
                <a:gd name="connsiteX3357" fmla="*/ 2534812 w 2747325"/>
                <a:gd name="connsiteY3357" fmla="*/ 1981105 h 3676568"/>
                <a:gd name="connsiteX3358" fmla="*/ 2543701 w 2747325"/>
                <a:gd name="connsiteY3358" fmla="*/ 2003124 h 3676568"/>
                <a:gd name="connsiteX3359" fmla="*/ 2639857 w 2747325"/>
                <a:gd name="connsiteY3359" fmla="*/ 2238263 h 3676568"/>
                <a:gd name="connsiteX3360" fmla="*/ 2642281 w 2747325"/>
                <a:gd name="connsiteY3360" fmla="*/ 2293007 h 3676568"/>
                <a:gd name="connsiteX3361" fmla="*/ 2627130 w 2747325"/>
                <a:gd name="connsiteY3361" fmla="*/ 2257050 h 3676568"/>
                <a:gd name="connsiteX3362" fmla="*/ 2569760 w 2747325"/>
                <a:gd name="connsiteY3362" fmla="*/ 2120491 h 3676568"/>
                <a:gd name="connsiteX3363" fmla="*/ 2537236 w 2747325"/>
                <a:gd name="connsiteY3363" fmla="*/ 2038677 h 3676568"/>
                <a:gd name="connsiteX3364" fmla="*/ 2469361 w 2747325"/>
                <a:gd name="connsiteY3364" fmla="*/ 1865556 h 3676568"/>
                <a:gd name="connsiteX3365" fmla="*/ 2467341 w 2747325"/>
                <a:gd name="connsiteY3365" fmla="*/ 1824346 h 3676568"/>
                <a:gd name="connsiteX3366" fmla="*/ 2471381 w 2747325"/>
                <a:gd name="connsiteY3366" fmla="*/ 1897877 h 3676568"/>
                <a:gd name="connsiteX3367" fmla="*/ 2535216 w 2747325"/>
                <a:gd name="connsiteY3367" fmla="*/ 2052414 h 3676568"/>
                <a:gd name="connsiteX3368" fmla="*/ 2620868 w 2747325"/>
                <a:gd name="connsiteY3368" fmla="*/ 2270786 h 3676568"/>
                <a:gd name="connsiteX3369" fmla="*/ 2625312 w 2747325"/>
                <a:gd name="connsiteY3369" fmla="*/ 2272200 h 3676568"/>
                <a:gd name="connsiteX3370" fmla="*/ 2643695 w 2747325"/>
                <a:gd name="connsiteY3370" fmla="*/ 2315834 h 3676568"/>
                <a:gd name="connsiteX3371" fmla="*/ 2645716 w 2747325"/>
                <a:gd name="connsiteY3371" fmla="*/ 2353408 h 3676568"/>
                <a:gd name="connsiteX3372" fmla="*/ 2622282 w 2747325"/>
                <a:gd name="connsiteY3372" fmla="*/ 2298866 h 3676568"/>
                <a:gd name="connsiteX3373" fmla="*/ 2612586 w 2747325"/>
                <a:gd name="connsiteY3373" fmla="*/ 2276240 h 3676568"/>
                <a:gd name="connsiteX3374" fmla="*/ 2537438 w 2747325"/>
                <a:gd name="connsiteY3374" fmla="*/ 2077059 h 3676568"/>
                <a:gd name="connsiteX3375" fmla="*/ 2471785 w 2747325"/>
                <a:gd name="connsiteY3375" fmla="*/ 1904139 h 3676568"/>
                <a:gd name="connsiteX3376" fmla="*/ 2471381 w 2747325"/>
                <a:gd name="connsiteY3376" fmla="*/ 1897877 h 3676568"/>
                <a:gd name="connsiteX3377" fmla="*/ 2472998 w 2747325"/>
                <a:gd name="connsiteY3377" fmla="*/ 1926360 h 3676568"/>
                <a:gd name="connsiteX3378" fmla="*/ 2527136 w 2747325"/>
                <a:gd name="connsiteY3378" fmla="*/ 2071201 h 3676568"/>
                <a:gd name="connsiteX3379" fmla="*/ 2541277 w 2747325"/>
                <a:gd name="connsiteY3379" fmla="*/ 2109987 h 3676568"/>
                <a:gd name="connsiteX3380" fmla="*/ 2474614 w 2747325"/>
                <a:gd name="connsiteY3380" fmla="*/ 1956258 h 3676568"/>
                <a:gd name="connsiteX3381" fmla="*/ 2472998 w 2747325"/>
                <a:gd name="connsiteY3381" fmla="*/ 1926360 h 3676568"/>
                <a:gd name="connsiteX3382" fmla="*/ 2476028 w 2747325"/>
                <a:gd name="connsiteY3382" fmla="*/ 1978075 h 3676568"/>
                <a:gd name="connsiteX3383" fmla="*/ 2535014 w 2747325"/>
                <a:gd name="connsiteY3383" fmla="*/ 2134228 h 3676568"/>
                <a:gd name="connsiteX3384" fmla="*/ 2558447 w 2747325"/>
                <a:gd name="connsiteY3384" fmla="*/ 2196851 h 3676568"/>
                <a:gd name="connsiteX3385" fmla="*/ 2477038 w 2747325"/>
                <a:gd name="connsiteY3385" fmla="*/ 1997064 h 3676568"/>
                <a:gd name="connsiteX3386" fmla="*/ 2476028 w 2747325"/>
                <a:gd name="connsiteY3386" fmla="*/ 1978075 h 3676568"/>
                <a:gd name="connsiteX3387" fmla="*/ 2477644 w 2747325"/>
                <a:gd name="connsiteY3387" fmla="*/ 2008174 h 3676568"/>
                <a:gd name="connsiteX3388" fmla="*/ 2567134 w 2747325"/>
                <a:gd name="connsiteY3388" fmla="*/ 2233414 h 3676568"/>
                <a:gd name="connsiteX3389" fmla="*/ 2650362 w 2747325"/>
                <a:gd name="connsiteY3389" fmla="*/ 2440878 h 3676568"/>
                <a:gd name="connsiteX3390" fmla="*/ 2652180 w 2747325"/>
                <a:gd name="connsiteY3390" fmla="*/ 2476634 h 3676568"/>
                <a:gd name="connsiteX3391" fmla="*/ 2595415 w 2747325"/>
                <a:gd name="connsiteY3391" fmla="*/ 2333813 h 3676568"/>
                <a:gd name="connsiteX3392" fmla="*/ 2554205 w 2747325"/>
                <a:gd name="connsiteY3392" fmla="*/ 2223314 h 3676568"/>
                <a:gd name="connsiteX3393" fmla="*/ 2478250 w 2747325"/>
                <a:gd name="connsiteY3393" fmla="*/ 2018072 h 3676568"/>
                <a:gd name="connsiteX3394" fmla="*/ 2477644 w 2747325"/>
                <a:gd name="connsiteY3394" fmla="*/ 2008174 h 3676568"/>
                <a:gd name="connsiteX3395" fmla="*/ 2480472 w 2747325"/>
                <a:gd name="connsiteY3395" fmla="*/ 2058474 h 3676568"/>
                <a:gd name="connsiteX3396" fmla="*/ 2549963 w 2747325"/>
                <a:gd name="connsiteY3396" fmla="*/ 2235031 h 3676568"/>
                <a:gd name="connsiteX3397" fmla="*/ 2633999 w 2747325"/>
                <a:gd name="connsiteY3397" fmla="*/ 2460271 h 3676568"/>
                <a:gd name="connsiteX3398" fmla="*/ 2639049 w 2747325"/>
                <a:gd name="connsiteY3398" fmla="*/ 2461281 h 3676568"/>
                <a:gd name="connsiteX3399" fmla="*/ 2653190 w 2747325"/>
                <a:gd name="connsiteY3399" fmla="*/ 2495825 h 3676568"/>
                <a:gd name="connsiteX3400" fmla="*/ 2655614 w 2747325"/>
                <a:gd name="connsiteY3400" fmla="*/ 2542691 h 3676568"/>
                <a:gd name="connsiteX3401" fmla="*/ 2655412 w 2747325"/>
                <a:gd name="connsiteY3401" fmla="*/ 2554205 h 3676568"/>
                <a:gd name="connsiteX3402" fmla="*/ 2558245 w 2747325"/>
                <a:gd name="connsiteY3402" fmla="*/ 2291997 h 3676568"/>
                <a:gd name="connsiteX3403" fmla="*/ 2482290 w 2747325"/>
                <a:gd name="connsiteY3403" fmla="*/ 2094028 h 3676568"/>
                <a:gd name="connsiteX3404" fmla="*/ 2480472 w 2747325"/>
                <a:gd name="connsiteY3404" fmla="*/ 2058474 h 3676568"/>
                <a:gd name="connsiteX3405" fmla="*/ 2485118 w 2747325"/>
                <a:gd name="connsiteY3405" fmla="*/ 2138268 h 3676568"/>
                <a:gd name="connsiteX3406" fmla="*/ 2528146 w 2747325"/>
                <a:gd name="connsiteY3406" fmla="*/ 2254827 h 3676568"/>
                <a:gd name="connsiteX3407" fmla="*/ 2552589 w 2747325"/>
                <a:gd name="connsiteY3407" fmla="*/ 2321491 h 3676568"/>
                <a:gd name="connsiteX3408" fmla="*/ 2485724 w 2747325"/>
                <a:gd name="connsiteY3408" fmla="*/ 2153419 h 3676568"/>
                <a:gd name="connsiteX3409" fmla="*/ 2485118 w 2747325"/>
                <a:gd name="connsiteY3409" fmla="*/ 2138268 h 3676568"/>
                <a:gd name="connsiteX3410" fmla="*/ 2503501 w 2747325"/>
                <a:gd name="connsiteY3410" fmla="*/ 2549559 h 3676568"/>
                <a:gd name="connsiteX3411" fmla="*/ 2504511 w 2747325"/>
                <a:gd name="connsiteY3411" fmla="*/ 2547741 h 3676568"/>
                <a:gd name="connsiteX3412" fmla="*/ 2505723 w 2747325"/>
                <a:gd name="connsiteY3412" fmla="*/ 2526530 h 3676568"/>
                <a:gd name="connsiteX3413" fmla="*/ 2514409 w 2747325"/>
                <a:gd name="connsiteY3413" fmla="*/ 2552185 h 3676568"/>
                <a:gd name="connsiteX3414" fmla="*/ 2503501 w 2747325"/>
                <a:gd name="connsiteY3414" fmla="*/ 2549559 h 3676568"/>
                <a:gd name="connsiteX3415" fmla="*/ 2555619 w 2747325"/>
                <a:gd name="connsiteY3415" fmla="*/ 2561680 h 3676568"/>
                <a:gd name="connsiteX3416" fmla="*/ 2519864 w 2747325"/>
                <a:gd name="connsiteY3416" fmla="*/ 2553195 h 3676568"/>
                <a:gd name="connsiteX3417" fmla="*/ 2506733 w 2747325"/>
                <a:gd name="connsiteY3417" fmla="*/ 2507541 h 3676568"/>
                <a:gd name="connsiteX3418" fmla="*/ 2506733 w 2747325"/>
                <a:gd name="connsiteY3418" fmla="*/ 2499461 h 3676568"/>
                <a:gd name="connsiteX3419" fmla="*/ 2519258 w 2747325"/>
                <a:gd name="connsiteY3419" fmla="*/ 2538852 h 3676568"/>
                <a:gd name="connsiteX3420" fmla="*/ 2524106 w 2747325"/>
                <a:gd name="connsiteY3420" fmla="*/ 2541479 h 3676568"/>
                <a:gd name="connsiteX3421" fmla="*/ 2507137 w 2747325"/>
                <a:gd name="connsiteY3421" fmla="*/ 2474815 h 3676568"/>
                <a:gd name="connsiteX3422" fmla="*/ 2506733 w 2747325"/>
                <a:gd name="connsiteY3422" fmla="*/ 2462897 h 3676568"/>
                <a:gd name="connsiteX3423" fmla="*/ 2528954 w 2747325"/>
                <a:gd name="connsiteY3423" fmla="*/ 2529156 h 3676568"/>
                <a:gd name="connsiteX3424" fmla="*/ 2533600 w 2747325"/>
                <a:gd name="connsiteY3424" fmla="*/ 2530368 h 3676568"/>
                <a:gd name="connsiteX3425" fmla="*/ 2505925 w 2747325"/>
                <a:gd name="connsiteY3425" fmla="*/ 2439666 h 3676568"/>
                <a:gd name="connsiteX3426" fmla="*/ 2505117 w 2747325"/>
                <a:gd name="connsiteY3426" fmla="*/ 2425727 h 3676568"/>
                <a:gd name="connsiteX3427" fmla="*/ 2506733 w 2747325"/>
                <a:gd name="connsiteY3427" fmla="*/ 2430980 h 3676568"/>
                <a:gd name="connsiteX3428" fmla="*/ 2543903 w 2747325"/>
                <a:gd name="connsiteY3428" fmla="*/ 2545519 h 3676568"/>
                <a:gd name="connsiteX3429" fmla="*/ 2547741 w 2747325"/>
                <a:gd name="connsiteY3429" fmla="*/ 2546529 h 3676568"/>
                <a:gd name="connsiteX3430" fmla="*/ 2513399 w 2747325"/>
                <a:gd name="connsiteY3430" fmla="*/ 2432596 h 3676568"/>
                <a:gd name="connsiteX3431" fmla="*/ 2503501 w 2747325"/>
                <a:gd name="connsiteY3431" fmla="*/ 2401890 h 3676568"/>
                <a:gd name="connsiteX3432" fmla="*/ 2502289 w 2747325"/>
                <a:gd name="connsiteY3432" fmla="*/ 2385527 h 3676568"/>
                <a:gd name="connsiteX3433" fmla="*/ 2512995 w 2747325"/>
                <a:gd name="connsiteY3433" fmla="*/ 2417647 h 3676568"/>
                <a:gd name="connsiteX3434" fmla="*/ 2562286 w 2747325"/>
                <a:gd name="connsiteY3434" fmla="*/ 2562488 h 3676568"/>
                <a:gd name="connsiteX3435" fmla="*/ 2555619 w 2747325"/>
                <a:gd name="connsiteY3435" fmla="*/ 2561680 h 3676568"/>
                <a:gd name="connsiteX3436" fmla="*/ 2566730 w 2747325"/>
                <a:gd name="connsiteY3436" fmla="*/ 2563296 h 3676568"/>
                <a:gd name="connsiteX3437" fmla="*/ 2523702 w 2747325"/>
                <a:gd name="connsiteY3437" fmla="*/ 2433606 h 3676568"/>
                <a:gd name="connsiteX3438" fmla="*/ 2500673 w 2747325"/>
                <a:gd name="connsiteY3438" fmla="*/ 2366337 h 3676568"/>
                <a:gd name="connsiteX3439" fmla="*/ 2499663 w 2747325"/>
                <a:gd name="connsiteY3439" fmla="*/ 2353610 h 3676568"/>
                <a:gd name="connsiteX3440" fmla="*/ 2530368 w 2747325"/>
                <a:gd name="connsiteY3440" fmla="*/ 2443504 h 3676568"/>
                <a:gd name="connsiteX3441" fmla="*/ 2571780 w 2747325"/>
                <a:gd name="connsiteY3441" fmla="*/ 2563700 h 3676568"/>
                <a:gd name="connsiteX3442" fmla="*/ 2566730 w 2747325"/>
                <a:gd name="connsiteY3442" fmla="*/ 2563296 h 3676568"/>
                <a:gd name="connsiteX3443" fmla="*/ 2578042 w 2747325"/>
                <a:gd name="connsiteY3443" fmla="*/ 2564306 h 3676568"/>
                <a:gd name="connsiteX3444" fmla="*/ 2538246 w 2747325"/>
                <a:gd name="connsiteY3444" fmla="*/ 2451383 h 3676568"/>
                <a:gd name="connsiteX3445" fmla="*/ 2498249 w 2747325"/>
                <a:gd name="connsiteY3445" fmla="*/ 2339873 h 3676568"/>
                <a:gd name="connsiteX3446" fmla="*/ 2496633 w 2747325"/>
                <a:gd name="connsiteY3446" fmla="*/ 2319874 h 3676568"/>
                <a:gd name="connsiteX3447" fmla="*/ 2531984 w 2747325"/>
                <a:gd name="connsiteY3447" fmla="*/ 2422495 h 3676568"/>
                <a:gd name="connsiteX3448" fmla="*/ 2581073 w 2747325"/>
                <a:gd name="connsiteY3448" fmla="*/ 2564508 h 3676568"/>
                <a:gd name="connsiteX3449" fmla="*/ 2578042 w 2747325"/>
                <a:gd name="connsiteY3449" fmla="*/ 2564306 h 3676568"/>
                <a:gd name="connsiteX3450" fmla="*/ 2588345 w 2747325"/>
                <a:gd name="connsiteY3450" fmla="*/ 2565114 h 3676568"/>
                <a:gd name="connsiteX3451" fmla="*/ 2537236 w 2747325"/>
                <a:gd name="connsiteY3451" fmla="*/ 2421687 h 3676568"/>
                <a:gd name="connsiteX3452" fmla="*/ 2495219 w 2747325"/>
                <a:gd name="connsiteY3452" fmla="*/ 2305330 h 3676568"/>
                <a:gd name="connsiteX3453" fmla="*/ 2492996 w 2747325"/>
                <a:gd name="connsiteY3453" fmla="*/ 2275432 h 3676568"/>
                <a:gd name="connsiteX3454" fmla="*/ 2539055 w 2747325"/>
                <a:gd name="connsiteY3454" fmla="*/ 2398658 h 3676568"/>
                <a:gd name="connsiteX3455" fmla="*/ 2602486 w 2747325"/>
                <a:gd name="connsiteY3455" fmla="*/ 2566730 h 3676568"/>
                <a:gd name="connsiteX3456" fmla="*/ 2588345 w 2747325"/>
                <a:gd name="connsiteY3456" fmla="*/ 2565114 h 3676568"/>
                <a:gd name="connsiteX3457" fmla="*/ 2609960 w 2747325"/>
                <a:gd name="connsiteY3457" fmla="*/ 2567538 h 3676568"/>
                <a:gd name="connsiteX3458" fmla="*/ 2538449 w 2747325"/>
                <a:gd name="connsiteY3458" fmla="*/ 2381487 h 3676568"/>
                <a:gd name="connsiteX3459" fmla="*/ 2492390 w 2747325"/>
                <a:gd name="connsiteY3459" fmla="*/ 2263312 h 3676568"/>
                <a:gd name="connsiteX3460" fmla="*/ 2491582 w 2747325"/>
                <a:gd name="connsiteY3460" fmla="*/ 2251191 h 3676568"/>
                <a:gd name="connsiteX3461" fmla="*/ 2490572 w 2747325"/>
                <a:gd name="connsiteY3461" fmla="*/ 2234223 h 3676568"/>
                <a:gd name="connsiteX3462" fmla="*/ 2545115 w 2747325"/>
                <a:gd name="connsiteY3462" fmla="*/ 2379063 h 3676568"/>
                <a:gd name="connsiteX3463" fmla="*/ 2618040 w 2747325"/>
                <a:gd name="connsiteY3463" fmla="*/ 2569154 h 3676568"/>
                <a:gd name="connsiteX3464" fmla="*/ 2609960 w 2747325"/>
                <a:gd name="connsiteY3464" fmla="*/ 2567538 h 3676568"/>
                <a:gd name="connsiteX3465" fmla="*/ 2623696 w 2747325"/>
                <a:gd name="connsiteY3465" fmla="*/ 2570972 h 3676568"/>
                <a:gd name="connsiteX3466" fmla="*/ 2546327 w 2747325"/>
                <a:gd name="connsiteY3466" fmla="*/ 2370579 h 3676568"/>
                <a:gd name="connsiteX3467" fmla="*/ 2490168 w 2747325"/>
                <a:gd name="connsiteY3467" fmla="*/ 2227960 h 3676568"/>
                <a:gd name="connsiteX3468" fmla="*/ 2488148 w 2747325"/>
                <a:gd name="connsiteY3468" fmla="*/ 2192609 h 3676568"/>
                <a:gd name="connsiteX3469" fmla="*/ 2552791 w 2747325"/>
                <a:gd name="connsiteY3469" fmla="*/ 2365731 h 3676568"/>
                <a:gd name="connsiteX3470" fmla="*/ 2633393 w 2747325"/>
                <a:gd name="connsiteY3470" fmla="*/ 2574608 h 3676568"/>
                <a:gd name="connsiteX3471" fmla="*/ 2623696 w 2747325"/>
                <a:gd name="connsiteY3471" fmla="*/ 2570972 h 3676568"/>
                <a:gd name="connsiteX3472" fmla="*/ 2638443 w 2747325"/>
                <a:gd name="connsiteY3472" fmla="*/ 2576628 h 3676568"/>
                <a:gd name="connsiteX3473" fmla="*/ 2554609 w 2747325"/>
                <a:gd name="connsiteY3473" fmla="*/ 2356842 h 3676568"/>
                <a:gd name="connsiteX3474" fmla="*/ 2487946 w 2747325"/>
                <a:gd name="connsiteY3474" fmla="*/ 2187558 h 3676568"/>
                <a:gd name="connsiteX3475" fmla="*/ 2486936 w 2747325"/>
                <a:gd name="connsiteY3475" fmla="*/ 2168570 h 3676568"/>
                <a:gd name="connsiteX3476" fmla="*/ 2569356 w 2747325"/>
                <a:gd name="connsiteY3476" fmla="*/ 2380073 h 3676568"/>
                <a:gd name="connsiteX3477" fmla="*/ 2647938 w 2747325"/>
                <a:gd name="connsiteY3477" fmla="*/ 2582082 h 3676568"/>
                <a:gd name="connsiteX3478" fmla="*/ 2638443 w 2747325"/>
                <a:gd name="connsiteY3478" fmla="*/ 2576628 h 3676568"/>
                <a:gd name="connsiteX3479" fmla="*/ 2601475 w 2747325"/>
                <a:gd name="connsiteY3479" fmla="*/ 2443706 h 3676568"/>
                <a:gd name="connsiteX3480" fmla="*/ 2603294 w 2747325"/>
                <a:gd name="connsiteY3480" fmla="*/ 2438656 h 3676568"/>
                <a:gd name="connsiteX3481" fmla="*/ 2535620 w 2747325"/>
                <a:gd name="connsiteY3481" fmla="*/ 2251999 h 3676568"/>
                <a:gd name="connsiteX3482" fmla="*/ 2483906 w 2747325"/>
                <a:gd name="connsiteY3482" fmla="*/ 2115037 h 3676568"/>
                <a:gd name="connsiteX3483" fmla="*/ 2483098 w 2747325"/>
                <a:gd name="connsiteY3483" fmla="*/ 2099886 h 3676568"/>
                <a:gd name="connsiteX3484" fmla="*/ 2553397 w 2747325"/>
                <a:gd name="connsiteY3484" fmla="*/ 2292603 h 3676568"/>
                <a:gd name="connsiteX3485" fmla="*/ 2653594 w 2747325"/>
                <a:gd name="connsiteY3485" fmla="*/ 2558447 h 3676568"/>
                <a:gd name="connsiteX3486" fmla="*/ 2655614 w 2747325"/>
                <a:gd name="connsiteY3486" fmla="*/ 2562084 h 3676568"/>
                <a:gd name="connsiteX3487" fmla="*/ 2655816 w 2747325"/>
                <a:gd name="connsiteY3487" fmla="*/ 2580668 h 3676568"/>
                <a:gd name="connsiteX3488" fmla="*/ 2601475 w 2747325"/>
                <a:gd name="connsiteY3488" fmla="*/ 2443706 h 3676568"/>
                <a:gd name="connsiteX3489" fmla="*/ 2675411 w 2747325"/>
                <a:gd name="connsiteY3489" fmla="*/ 1555875 h 3676568"/>
                <a:gd name="connsiteX3490" fmla="*/ 2667532 w 2747325"/>
                <a:gd name="connsiteY3490" fmla="*/ 1319525 h 3676568"/>
                <a:gd name="connsiteX3491" fmla="*/ 2680461 w 2747325"/>
                <a:gd name="connsiteY3491" fmla="*/ 1550421 h 3676568"/>
                <a:gd name="connsiteX3492" fmla="*/ 2675411 w 2747325"/>
                <a:gd name="connsiteY3492" fmla="*/ 1555875 h 3676568"/>
                <a:gd name="connsiteX3493" fmla="*/ 2676219 w 2747325"/>
                <a:gd name="connsiteY3493" fmla="*/ 1061761 h 3676568"/>
                <a:gd name="connsiteX3494" fmla="*/ 2702884 w 2747325"/>
                <a:gd name="connsiteY3494" fmla="*/ 1066003 h 3676568"/>
                <a:gd name="connsiteX3495" fmla="*/ 2710964 w 2747325"/>
                <a:gd name="connsiteY3495" fmla="*/ 1325181 h 3676568"/>
                <a:gd name="connsiteX3496" fmla="*/ 2715409 w 2747325"/>
                <a:gd name="connsiteY3496" fmla="*/ 1460123 h 3676568"/>
                <a:gd name="connsiteX3497" fmla="*/ 2717227 w 2747325"/>
                <a:gd name="connsiteY3497" fmla="*/ 1517898 h 3676568"/>
                <a:gd name="connsiteX3498" fmla="*/ 2703490 w 2747325"/>
                <a:gd name="connsiteY3498" fmla="*/ 1546785 h 3676568"/>
                <a:gd name="connsiteX3499" fmla="*/ 2676219 w 2747325"/>
                <a:gd name="connsiteY3499" fmla="*/ 1061761 h 3676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Lst>
              <a:rect l="l" t="t" r="r" b="b"/>
              <a:pathLst>
                <a:path w="2747325" h="3676568">
                  <a:moveTo>
                    <a:pt x="2713187" y="1717079"/>
                  </a:moveTo>
                  <a:cubicBezTo>
                    <a:pt x="2710560" y="1669607"/>
                    <a:pt x="2707934" y="1622336"/>
                    <a:pt x="2705106" y="1574864"/>
                  </a:cubicBezTo>
                  <a:cubicBezTo>
                    <a:pt x="2712984" y="1576884"/>
                    <a:pt x="2721065" y="1577894"/>
                    <a:pt x="2729953" y="1576884"/>
                  </a:cubicBezTo>
                  <a:cubicBezTo>
                    <a:pt x="2735812" y="1576278"/>
                    <a:pt x="2740256" y="1572440"/>
                    <a:pt x="2741872" y="1566784"/>
                  </a:cubicBezTo>
                  <a:cubicBezTo>
                    <a:pt x="2750154" y="1533654"/>
                    <a:pt x="2742276" y="1493050"/>
                    <a:pt x="2741266" y="1458709"/>
                  </a:cubicBezTo>
                  <a:cubicBezTo>
                    <a:pt x="2739852" y="1413661"/>
                    <a:pt x="2738438" y="1368815"/>
                    <a:pt x="2737024" y="1323767"/>
                  </a:cubicBezTo>
                  <a:cubicBezTo>
                    <a:pt x="2734398" y="1233873"/>
                    <a:pt x="2732983" y="1143776"/>
                    <a:pt x="2728337" y="1053882"/>
                  </a:cubicBezTo>
                  <a:cubicBezTo>
                    <a:pt x="2727933" y="1046812"/>
                    <a:pt x="2721671" y="1041156"/>
                    <a:pt x="2714803" y="1041560"/>
                  </a:cubicBezTo>
                  <a:cubicBezTo>
                    <a:pt x="2701470" y="1041964"/>
                    <a:pt x="2688340" y="1040954"/>
                    <a:pt x="2675007" y="1039540"/>
                  </a:cubicBezTo>
                  <a:cubicBezTo>
                    <a:pt x="2667532" y="905406"/>
                    <a:pt x="2659856" y="771473"/>
                    <a:pt x="2652382" y="637339"/>
                  </a:cubicBezTo>
                  <a:cubicBezTo>
                    <a:pt x="2641069" y="435330"/>
                    <a:pt x="2639251" y="229685"/>
                    <a:pt x="2613192" y="28281"/>
                  </a:cubicBezTo>
                  <a:cubicBezTo>
                    <a:pt x="2615414" y="27069"/>
                    <a:pt x="2617636" y="26059"/>
                    <a:pt x="2619656" y="23837"/>
                  </a:cubicBezTo>
                  <a:cubicBezTo>
                    <a:pt x="2621474" y="21817"/>
                    <a:pt x="2621474" y="18989"/>
                    <a:pt x="2620262" y="16767"/>
                  </a:cubicBezTo>
                  <a:cubicBezTo>
                    <a:pt x="2611576" y="2222"/>
                    <a:pt x="2591173" y="6060"/>
                    <a:pt x="2576830" y="7878"/>
                  </a:cubicBezTo>
                  <a:cubicBezTo>
                    <a:pt x="2557841" y="10302"/>
                    <a:pt x="2540267" y="16363"/>
                    <a:pt x="2523904" y="26059"/>
                  </a:cubicBezTo>
                  <a:cubicBezTo>
                    <a:pt x="2519258" y="28887"/>
                    <a:pt x="2521682" y="37372"/>
                    <a:pt x="2527338" y="36564"/>
                  </a:cubicBezTo>
                  <a:cubicBezTo>
                    <a:pt x="2545317" y="33938"/>
                    <a:pt x="2563498" y="31311"/>
                    <a:pt x="2581679" y="30907"/>
                  </a:cubicBezTo>
                  <a:cubicBezTo>
                    <a:pt x="2587537" y="30705"/>
                    <a:pt x="2593395" y="31311"/>
                    <a:pt x="2599051" y="31311"/>
                  </a:cubicBezTo>
                  <a:cubicBezTo>
                    <a:pt x="2598849" y="48482"/>
                    <a:pt x="2599455" y="65653"/>
                    <a:pt x="2599657" y="82824"/>
                  </a:cubicBezTo>
                  <a:cubicBezTo>
                    <a:pt x="2595213" y="81208"/>
                    <a:pt x="2589557" y="83228"/>
                    <a:pt x="2589557" y="89490"/>
                  </a:cubicBezTo>
                  <a:cubicBezTo>
                    <a:pt x="2590567" y="199181"/>
                    <a:pt x="2594405" y="309074"/>
                    <a:pt x="2599051" y="418967"/>
                  </a:cubicBezTo>
                  <a:lnTo>
                    <a:pt x="2581073" y="100601"/>
                  </a:lnTo>
                  <a:cubicBezTo>
                    <a:pt x="2579052" y="97975"/>
                    <a:pt x="2577032" y="95348"/>
                    <a:pt x="2575012" y="92722"/>
                  </a:cubicBezTo>
                  <a:cubicBezTo>
                    <a:pt x="2582082" y="208676"/>
                    <a:pt x="2590163" y="326851"/>
                    <a:pt x="2597233" y="446643"/>
                  </a:cubicBezTo>
                  <a:cubicBezTo>
                    <a:pt x="2599859" y="492095"/>
                    <a:pt x="2603092" y="538153"/>
                    <a:pt x="2606324" y="584615"/>
                  </a:cubicBezTo>
                  <a:cubicBezTo>
                    <a:pt x="2614606" y="753293"/>
                    <a:pt x="2624505" y="921768"/>
                    <a:pt x="2631575" y="1090244"/>
                  </a:cubicBezTo>
                  <a:cubicBezTo>
                    <a:pt x="2645513" y="1419519"/>
                    <a:pt x="2657028" y="1748996"/>
                    <a:pt x="2659250" y="2078675"/>
                  </a:cubicBezTo>
                  <a:cubicBezTo>
                    <a:pt x="2659452" y="2095240"/>
                    <a:pt x="2659250" y="2111805"/>
                    <a:pt x="2659250" y="2128370"/>
                  </a:cubicBezTo>
                  <a:cubicBezTo>
                    <a:pt x="2659250" y="2127360"/>
                    <a:pt x="2659048" y="2126552"/>
                    <a:pt x="2659048" y="2125744"/>
                  </a:cubicBezTo>
                  <a:cubicBezTo>
                    <a:pt x="2650968" y="2038476"/>
                    <a:pt x="2638241" y="1938683"/>
                    <a:pt x="2649352" y="1879090"/>
                  </a:cubicBezTo>
                  <a:cubicBezTo>
                    <a:pt x="2643089" y="1748390"/>
                    <a:pt x="2636827" y="1619710"/>
                    <a:pt x="2630969" y="1493657"/>
                  </a:cubicBezTo>
                  <a:cubicBezTo>
                    <a:pt x="2632181" y="1493253"/>
                    <a:pt x="2632585" y="1490828"/>
                    <a:pt x="2630565" y="1486384"/>
                  </a:cubicBezTo>
                  <a:cubicBezTo>
                    <a:pt x="2627939" y="1428205"/>
                    <a:pt x="2625312" y="1370431"/>
                    <a:pt x="2622687" y="1313060"/>
                  </a:cubicBezTo>
                  <a:cubicBezTo>
                    <a:pt x="2623696" y="1312858"/>
                    <a:pt x="2624100" y="1311242"/>
                    <a:pt x="2622484" y="1306798"/>
                  </a:cubicBezTo>
                  <a:cubicBezTo>
                    <a:pt x="2616020" y="1165796"/>
                    <a:pt x="2609758" y="1027823"/>
                    <a:pt x="2603495" y="891871"/>
                  </a:cubicBezTo>
                  <a:cubicBezTo>
                    <a:pt x="2601879" y="851469"/>
                    <a:pt x="2600061" y="811067"/>
                    <a:pt x="2598445" y="770665"/>
                  </a:cubicBezTo>
                  <a:cubicBezTo>
                    <a:pt x="2597637" y="749858"/>
                    <a:pt x="2596627" y="729051"/>
                    <a:pt x="2595819" y="708244"/>
                  </a:cubicBezTo>
                  <a:cubicBezTo>
                    <a:pt x="2597637" y="708850"/>
                    <a:pt x="2598445" y="706830"/>
                    <a:pt x="2596627" y="702790"/>
                  </a:cubicBezTo>
                  <a:cubicBezTo>
                    <a:pt x="2596223" y="701982"/>
                    <a:pt x="2595819" y="701376"/>
                    <a:pt x="2595415" y="700568"/>
                  </a:cubicBezTo>
                  <a:cubicBezTo>
                    <a:pt x="2592183" y="623805"/>
                    <a:pt x="2588951" y="547243"/>
                    <a:pt x="2585719" y="471086"/>
                  </a:cubicBezTo>
                  <a:cubicBezTo>
                    <a:pt x="2581679" y="373515"/>
                    <a:pt x="2582487" y="277561"/>
                    <a:pt x="2569760" y="174132"/>
                  </a:cubicBezTo>
                  <a:cubicBezTo>
                    <a:pt x="2569154" y="169284"/>
                    <a:pt x="2566730" y="164436"/>
                    <a:pt x="2564104" y="161405"/>
                  </a:cubicBezTo>
                  <a:cubicBezTo>
                    <a:pt x="2560872" y="136154"/>
                    <a:pt x="2557033" y="110701"/>
                    <a:pt x="2550771" y="84440"/>
                  </a:cubicBezTo>
                  <a:cubicBezTo>
                    <a:pt x="2552993" y="86460"/>
                    <a:pt x="2555215" y="86460"/>
                    <a:pt x="2554407" y="82420"/>
                  </a:cubicBezTo>
                  <a:cubicBezTo>
                    <a:pt x="2552589" y="74945"/>
                    <a:pt x="2549155" y="67875"/>
                    <a:pt x="2545115" y="61613"/>
                  </a:cubicBezTo>
                  <a:cubicBezTo>
                    <a:pt x="2544307" y="58381"/>
                    <a:pt x="2543499" y="55351"/>
                    <a:pt x="2542489" y="52118"/>
                  </a:cubicBezTo>
                  <a:cubicBezTo>
                    <a:pt x="2540267" y="49290"/>
                    <a:pt x="2538044" y="46462"/>
                    <a:pt x="2535822" y="43836"/>
                  </a:cubicBezTo>
                  <a:cubicBezTo>
                    <a:pt x="2535216" y="43028"/>
                    <a:pt x="2534610" y="42422"/>
                    <a:pt x="2533802" y="41614"/>
                  </a:cubicBezTo>
                  <a:cubicBezTo>
                    <a:pt x="2532590" y="42018"/>
                    <a:pt x="2531984" y="43230"/>
                    <a:pt x="2532792" y="46260"/>
                  </a:cubicBezTo>
                  <a:cubicBezTo>
                    <a:pt x="2532994" y="46866"/>
                    <a:pt x="2532994" y="47270"/>
                    <a:pt x="2533196" y="47876"/>
                  </a:cubicBezTo>
                  <a:cubicBezTo>
                    <a:pt x="2528752" y="44038"/>
                    <a:pt x="2524308" y="41210"/>
                    <a:pt x="2520268" y="39998"/>
                  </a:cubicBezTo>
                  <a:cubicBezTo>
                    <a:pt x="2510975" y="37170"/>
                    <a:pt x="2503905" y="42826"/>
                    <a:pt x="2501885" y="53735"/>
                  </a:cubicBezTo>
                  <a:cubicBezTo>
                    <a:pt x="2501683" y="53128"/>
                    <a:pt x="2501077" y="52724"/>
                    <a:pt x="2500875" y="52118"/>
                  </a:cubicBezTo>
                  <a:cubicBezTo>
                    <a:pt x="2495825" y="58785"/>
                    <a:pt x="2488754" y="62219"/>
                    <a:pt x="2481482" y="66057"/>
                  </a:cubicBezTo>
                  <a:cubicBezTo>
                    <a:pt x="2477644" y="75551"/>
                    <a:pt x="2471179" y="81006"/>
                    <a:pt x="2464109" y="85652"/>
                  </a:cubicBezTo>
                  <a:cubicBezTo>
                    <a:pt x="2462493" y="87672"/>
                    <a:pt x="2461079" y="89894"/>
                    <a:pt x="2459463" y="91712"/>
                  </a:cubicBezTo>
                  <a:cubicBezTo>
                    <a:pt x="2459059" y="90904"/>
                    <a:pt x="2458453" y="90298"/>
                    <a:pt x="2458049" y="89490"/>
                  </a:cubicBezTo>
                  <a:cubicBezTo>
                    <a:pt x="2456231" y="90500"/>
                    <a:pt x="2454817" y="91712"/>
                    <a:pt x="2452999" y="92924"/>
                  </a:cubicBezTo>
                  <a:cubicBezTo>
                    <a:pt x="2453605" y="94136"/>
                    <a:pt x="2454211" y="95146"/>
                    <a:pt x="2455019" y="96358"/>
                  </a:cubicBezTo>
                  <a:cubicBezTo>
                    <a:pt x="2442090" y="110701"/>
                    <a:pt x="2428353" y="123428"/>
                    <a:pt x="2413809" y="134538"/>
                  </a:cubicBezTo>
                  <a:cubicBezTo>
                    <a:pt x="2404718" y="141609"/>
                    <a:pt x="2395022" y="147467"/>
                    <a:pt x="2384922" y="154133"/>
                  </a:cubicBezTo>
                  <a:cubicBezTo>
                    <a:pt x="2383103" y="155345"/>
                    <a:pt x="2381083" y="156759"/>
                    <a:pt x="2379265" y="158173"/>
                  </a:cubicBezTo>
                  <a:cubicBezTo>
                    <a:pt x="2374821" y="163426"/>
                    <a:pt x="2370377" y="168678"/>
                    <a:pt x="2365529" y="173122"/>
                  </a:cubicBezTo>
                  <a:cubicBezTo>
                    <a:pt x="2362499" y="175748"/>
                    <a:pt x="2357650" y="180394"/>
                    <a:pt x="2352196" y="183828"/>
                  </a:cubicBezTo>
                  <a:cubicBezTo>
                    <a:pt x="2350378" y="186657"/>
                    <a:pt x="2348560" y="189687"/>
                    <a:pt x="2346944" y="192717"/>
                  </a:cubicBezTo>
                  <a:cubicBezTo>
                    <a:pt x="2345530" y="190293"/>
                    <a:pt x="2343712" y="188879"/>
                    <a:pt x="2341692" y="188879"/>
                  </a:cubicBezTo>
                  <a:cubicBezTo>
                    <a:pt x="2340075" y="188677"/>
                    <a:pt x="2338863" y="190091"/>
                    <a:pt x="2339065" y="193727"/>
                  </a:cubicBezTo>
                  <a:cubicBezTo>
                    <a:pt x="2339267" y="197767"/>
                    <a:pt x="2339469" y="202009"/>
                    <a:pt x="2339469" y="206049"/>
                  </a:cubicBezTo>
                  <a:cubicBezTo>
                    <a:pt x="2339065" y="206656"/>
                    <a:pt x="2338661" y="207060"/>
                    <a:pt x="2338257" y="207262"/>
                  </a:cubicBezTo>
                  <a:cubicBezTo>
                    <a:pt x="2338661" y="209888"/>
                    <a:pt x="2338863" y="212716"/>
                    <a:pt x="2339873" y="216150"/>
                  </a:cubicBezTo>
                  <a:cubicBezTo>
                    <a:pt x="2339873" y="218170"/>
                    <a:pt x="2340075" y="220190"/>
                    <a:pt x="2340075" y="222210"/>
                  </a:cubicBezTo>
                  <a:cubicBezTo>
                    <a:pt x="2340075" y="222210"/>
                    <a:pt x="2356842" y="221200"/>
                    <a:pt x="2357852" y="221200"/>
                  </a:cubicBezTo>
                  <a:cubicBezTo>
                    <a:pt x="2354014" y="308872"/>
                    <a:pt x="2364317" y="399372"/>
                    <a:pt x="2369165" y="486236"/>
                  </a:cubicBezTo>
                  <a:cubicBezTo>
                    <a:pt x="2374619" y="584413"/>
                    <a:pt x="2380073" y="682589"/>
                    <a:pt x="2385931" y="780564"/>
                  </a:cubicBezTo>
                  <a:cubicBezTo>
                    <a:pt x="2397446" y="976715"/>
                    <a:pt x="2409567" y="1173068"/>
                    <a:pt x="2421485" y="1369219"/>
                  </a:cubicBezTo>
                  <a:cubicBezTo>
                    <a:pt x="2433404" y="1565370"/>
                    <a:pt x="2444312" y="1761723"/>
                    <a:pt x="2455019" y="1958076"/>
                  </a:cubicBezTo>
                  <a:cubicBezTo>
                    <a:pt x="2460473" y="2056252"/>
                    <a:pt x="2466129" y="2154227"/>
                    <a:pt x="2471583" y="2252403"/>
                  </a:cubicBezTo>
                  <a:cubicBezTo>
                    <a:pt x="2477038" y="2349166"/>
                    <a:pt x="2472593" y="2452797"/>
                    <a:pt x="2491986" y="2547943"/>
                  </a:cubicBezTo>
                  <a:cubicBezTo>
                    <a:pt x="2489764" y="2547741"/>
                    <a:pt x="2487744" y="2547337"/>
                    <a:pt x="2485522" y="2547135"/>
                  </a:cubicBezTo>
                  <a:cubicBezTo>
                    <a:pt x="2485522" y="2546529"/>
                    <a:pt x="2485522" y="2545923"/>
                    <a:pt x="2485522" y="2545519"/>
                  </a:cubicBezTo>
                  <a:cubicBezTo>
                    <a:pt x="2485724" y="2537843"/>
                    <a:pt x="2486128" y="2530166"/>
                    <a:pt x="2486330" y="2522288"/>
                  </a:cubicBezTo>
                  <a:lnTo>
                    <a:pt x="2467543" y="2523298"/>
                  </a:lnTo>
                  <a:lnTo>
                    <a:pt x="2346742" y="385838"/>
                  </a:lnTo>
                  <a:cubicBezTo>
                    <a:pt x="2350984" y="485630"/>
                    <a:pt x="2355832" y="586433"/>
                    <a:pt x="2361286" y="688650"/>
                  </a:cubicBezTo>
                  <a:cubicBezTo>
                    <a:pt x="2345934" y="540173"/>
                    <a:pt x="2329369" y="391292"/>
                    <a:pt x="2309370" y="241603"/>
                  </a:cubicBezTo>
                  <a:cubicBezTo>
                    <a:pt x="2307956" y="231301"/>
                    <a:pt x="2299068" y="226452"/>
                    <a:pt x="2290987" y="226654"/>
                  </a:cubicBezTo>
                  <a:cubicBezTo>
                    <a:pt x="2288361" y="207868"/>
                    <a:pt x="2285937" y="189081"/>
                    <a:pt x="2283311" y="170294"/>
                  </a:cubicBezTo>
                  <a:cubicBezTo>
                    <a:pt x="2296845" y="160597"/>
                    <a:pt x="2309168" y="149891"/>
                    <a:pt x="2321491" y="138982"/>
                  </a:cubicBezTo>
                  <a:lnTo>
                    <a:pt x="2321087" y="132720"/>
                  </a:lnTo>
                  <a:cubicBezTo>
                    <a:pt x="2330177" y="127266"/>
                    <a:pt x="2339267" y="121408"/>
                    <a:pt x="2348156" y="115751"/>
                  </a:cubicBezTo>
                  <a:cubicBezTo>
                    <a:pt x="2354418" y="111711"/>
                    <a:pt x="2360882" y="107873"/>
                    <a:pt x="2367145" y="103833"/>
                  </a:cubicBezTo>
                  <a:cubicBezTo>
                    <a:pt x="2375629" y="91510"/>
                    <a:pt x="2386336" y="78784"/>
                    <a:pt x="2398658" y="84036"/>
                  </a:cubicBezTo>
                  <a:cubicBezTo>
                    <a:pt x="2401284" y="82420"/>
                    <a:pt x="2403910" y="80602"/>
                    <a:pt x="2406537" y="78986"/>
                  </a:cubicBezTo>
                  <a:cubicBezTo>
                    <a:pt x="2409971" y="73733"/>
                    <a:pt x="2413809" y="69087"/>
                    <a:pt x="2417647" y="65047"/>
                  </a:cubicBezTo>
                  <a:cubicBezTo>
                    <a:pt x="2419667" y="62825"/>
                    <a:pt x="2421889" y="60603"/>
                    <a:pt x="2424313" y="58179"/>
                  </a:cubicBezTo>
                  <a:cubicBezTo>
                    <a:pt x="2429364" y="51916"/>
                    <a:pt x="2435020" y="46260"/>
                    <a:pt x="2441484" y="41614"/>
                  </a:cubicBezTo>
                  <a:cubicBezTo>
                    <a:pt x="2456433" y="30907"/>
                    <a:pt x="2475826" y="9292"/>
                    <a:pt x="2498653" y="20201"/>
                  </a:cubicBezTo>
                  <a:cubicBezTo>
                    <a:pt x="2501885" y="18181"/>
                    <a:pt x="2505319" y="15959"/>
                    <a:pt x="2508551" y="13939"/>
                  </a:cubicBezTo>
                  <a:cubicBezTo>
                    <a:pt x="2504309" y="9292"/>
                    <a:pt x="2499865" y="4646"/>
                    <a:pt x="2495420" y="0"/>
                  </a:cubicBezTo>
                  <a:cubicBezTo>
                    <a:pt x="2473805" y="14141"/>
                    <a:pt x="2452595" y="28079"/>
                    <a:pt x="2431384" y="41816"/>
                  </a:cubicBezTo>
                  <a:cubicBezTo>
                    <a:pt x="2405324" y="58785"/>
                    <a:pt x="2379669" y="75955"/>
                    <a:pt x="2354216" y="92924"/>
                  </a:cubicBezTo>
                  <a:cubicBezTo>
                    <a:pt x="2342499" y="100803"/>
                    <a:pt x="2329975" y="107671"/>
                    <a:pt x="2318258" y="115751"/>
                  </a:cubicBezTo>
                  <a:lnTo>
                    <a:pt x="2318460" y="120195"/>
                  </a:lnTo>
                  <a:cubicBezTo>
                    <a:pt x="2305532" y="132316"/>
                    <a:pt x="2292805" y="144639"/>
                    <a:pt x="2281493" y="157769"/>
                  </a:cubicBezTo>
                  <a:cubicBezTo>
                    <a:pt x="2281493" y="157163"/>
                    <a:pt x="2281291" y="156557"/>
                    <a:pt x="2281291" y="155951"/>
                  </a:cubicBezTo>
                  <a:cubicBezTo>
                    <a:pt x="2279675" y="145043"/>
                    <a:pt x="2260080" y="145043"/>
                    <a:pt x="2261696" y="156153"/>
                  </a:cubicBezTo>
                  <a:cubicBezTo>
                    <a:pt x="2262100" y="159183"/>
                    <a:pt x="2262504" y="162415"/>
                    <a:pt x="2262908" y="165446"/>
                  </a:cubicBezTo>
                  <a:cubicBezTo>
                    <a:pt x="2255838" y="165244"/>
                    <a:pt x="2248363" y="167264"/>
                    <a:pt x="2241293" y="168476"/>
                  </a:cubicBezTo>
                  <a:cubicBezTo>
                    <a:pt x="2234829" y="169486"/>
                    <a:pt x="2228364" y="170496"/>
                    <a:pt x="2221900" y="171708"/>
                  </a:cubicBezTo>
                  <a:cubicBezTo>
                    <a:pt x="2219072" y="172112"/>
                    <a:pt x="2216244" y="172314"/>
                    <a:pt x="2213618" y="173526"/>
                  </a:cubicBezTo>
                  <a:cubicBezTo>
                    <a:pt x="2209779" y="175142"/>
                    <a:pt x="2208163" y="177768"/>
                    <a:pt x="2203719" y="178980"/>
                  </a:cubicBezTo>
                  <a:cubicBezTo>
                    <a:pt x="2201295" y="179586"/>
                    <a:pt x="2201295" y="182212"/>
                    <a:pt x="2202911" y="183424"/>
                  </a:cubicBezTo>
                  <a:cubicBezTo>
                    <a:pt x="2199881" y="183828"/>
                    <a:pt x="2196851" y="184232"/>
                    <a:pt x="2193821" y="184434"/>
                  </a:cubicBezTo>
                  <a:cubicBezTo>
                    <a:pt x="2191397" y="182818"/>
                    <a:pt x="2189175" y="181000"/>
                    <a:pt x="2186750" y="179384"/>
                  </a:cubicBezTo>
                  <a:cubicBezTo>
                    <a:pt x="2181094" y="175344"/>
                    <a:pt x="2173620" y="181808"/>
                    <a:pt x="2178266" y="186253"/>
                  </a:cubicBezTo>
                  <a:cubicBezTo>
                    <a:pt x="2156651" y="188677"/>
                    <a:pt x="2135036" y="191303"/>
                    <a:pt x="2113421" y="193929"/>
                  </a:cubicBezTo>
                  <a:cubicBezTo>
                    <a:pt x="2038274" y="187667"/>
                    <a:pt x="1961106" y="191909"/>
                    <a:pt x="1886161" y="196353"/>
                  </a:cubicBezTo>
                  <a:cubicBezTo>
                    <a:pt x="1795660" y="201807"/>
                    <a:pt x="1705160" y="211504"/>
                    <a:pt x="1614862" y="223220"/>
                  </a:cubicBezTo>
                  <a:cubicBezTo>
                    <a:pt x="1522948" y="234937"/>
                    <a:pt x="1431034" y="248673"/>
                    <a:pt x="1338715" y="261602"/>
                  </a:cubicBezTo>
                  <a:cubicBezTo>
                    <a:pt x="1257104" y="273117"/>
                    <a:pt x="1175290" y="283217"/>
                    <a:pt x="1094284" y="299580"/>
                  </a:cubicBezTo>
                  <a:cubicBezTo>
                    <a:pt x="1062973" y="306044"/>
                    <a:pt x="1031459" y="312508"/>
                    <a:pt x="999744" y="317357"/>
                  </a:cubicBezTo>
                  <a:cubicBezTo>
                    <a:pt x="982977" y="319983"/>
                    <a:pt x="966210" y="321599"/>
                    <a:pt x="949444" y="323619"/>
                  </a:cubicBezTo>
                  <a:cubicBezTo>
                    <a:pt x="952070" y="301802"/>
                    <a:pt x="950454" y="279985"/>
                    <a:pt x="944595" y="258774"/>
                  </a:cubicBezTo>
                  <a:cubicBezTo>
                    <a:pt x="944393" y="256956"/>
                    <a:pt x="943989" y="255340"/>
                    <a:pt x="942979" y="253724"/>
                  </a:cubicBezTo>
                  <a:cubicBezTo>
                    <a:pt x="940555" y="245441"/>
                    <a:pt x="937727" y="237361"/>
                    <a:pt x="934697" y="229483"/>
                  </a:cubicBezTo>
                  <a:cubicBezTo>
                    <a:pt x="933283" y="225846"/>
                    <a:pt x="929849" y="223624"/>
                    <a:pt x="926213" y="223018"/>
                  </a:cubicBezTo>
                  <a:cubicBezTo>
                    <a:pt x="909446" y="220796"/>
                    <a:pt x="894497" y="215544"/>
                    <a:pt x="880558" y="207262"/>
                  </a:cubicBezTo>
                  <a:cubicBezTo>
                    <a:pt x="866620" y="195141"/>
                    <a:pt x="851671" y="183828"/>
                    <a:pt x="835510" y="174940"/>
                  </a:cubicBezTo>
                  <a:cubicBezTo>
                    <a:pt x="827834" y="169486"/>
                    <a:pt x="820158" y="164032"/>
                    <a:pt x="812683" y="158375"/>
                  </a:cubicBezTo>
                  <a:cubicBezTo>
                    <a:pt x="808239" y="155547"/>
                    <a:pt x="803795" y="157567"/>
                    <a:pt x="801573" y="161001"/>
                  </a:cubicBezTo>
                  <a:cubicBezTo>
                    <a:pt x="796927" y="159587"/>
                    <a:pt x="792482" y="157971"/>
                    <a:pt x="787634" y="157163"/>
                  </a:cubicBezTo>
                  <a:cubicBezTo>
                    <a:pt x="783796" y="156557"/>
                    <a:pt x="781170" y="162415"/>
                    <a:pt x="784806" y="164436"/>
                  </a:cubicBezTo>
                  <a:cubicBezTo>
                    <a:pt x="793088" y="169890"/>
                    <a:pt x="801573" y="175142"/>
                    <a:pt x="809855" y="180192"/>
                  </a:cubicBezTo>
                  <a:cubicBezTo>
                    <a:pt x="813895" y="183020"/>
                    <a:pt x="818138" y="185849"/>
                    <a:pt x="821976" y="188879"/>
                  </a:cubicBezTo>
                  <a:cubicBezTo>
                    <a:pt x="822380" y="189283"/>
                    <a:pt x="822986" y="188879"/>
                    <a:pt x="823390" y="188677"/>
                  </a:cubicBezTo>
                  <a:cubicBezTo>
                    <a:pt x="823794" y="188879"/>
                    <a:pt x="824198" y="189283"/>
                    <a:pt x="824602" y="189485"/>
                  </a:cubicBezTo>
                  <a:cubicBezTo>
                    <a:pt x="835106" y="201201"/>
                    <a:pt x="842379" y="214736"/>
                    <a:pt x="846621" y="231705"/>
                  </a:cubicBezTo>
                  <a:cubicBezTo>
                    <a:pt x="847429" y="234937"/>
                    <a:pt x="853085" y="235543"/>
                    <a:pt x="853085" y="231503"/>
                  </a:cubicBezTo>
                  <a:cubicBezTo>
                    <a:pt x="853287" y="223624"/>
                    <a:pt x="852277" y="216150"/>
                    <a:pt x="850661" y="208878"/>
                  </a:cubicBezTo>
                  <a:cubicBezTo>
                    <a:pt x="857731" y="215544"/>
                    <a:pt x="865206" y="221806"/>
                    <a:pt x="873892" y="227058"/>
                  </a:cubicBezTo>
                  <a:cubicBezTo>
                    <a:pt x="874296" y="227260"/>
                    <a:pt x="874902" y="227462"/>
                    <a:pt x="875306" y="227664"/>
                  </a:cubicBezTo>
                  <a:cubicBezTo>
                    <a:pt x="885811" y="236149"/>
                    <a:pt x="896517" y="244431"/>
                    <a:pt x="907022" y="252714"/>
                  </a:cubicBezTo>
                  <a:cubicBezTo>
                    <a:pt x="904598" y="253118"/>
                    <a:pt x="901971" y="254128"/>
                    <a:pt x="900153" y="256754"/>
                  </a:cubicBezTo>
                  <a:cubicBezTo>
                    <a:pt x="880154" y="283419"/>
                    <a:pt x="868842" y="316751"/>
                    <a:pt x="857125" y="348870"/>
                  </a:cubicBezTo>
                  <a:cubicBezTo>
                    <a:pt x="852681" y="355536"/>
                    <a:pt x="848237" y="362001"/>
                    <a:pt x="844197" y="368869"/>
                  </a:cubicBezTo>
                  <a:cubicBezTo>
                    <a:pt x="841773" y="372909"/>
                    <a:pt x="842985" y="376545"/>
                    <a:pt x="845409" y="378969"/>
                  </a:cubicBezTo>
                  <a:cubicBezTo>
                    <a:pt x="845207" y="379373"/>
                    <a:pt x="845005" y="379979"/>
                    <a:pt x="844803" y="380585"/>
                  </a:cubicBezTo>
                  <a:cubicBezTo>
                    <a:pt x="830662" y="412907"/>
                    <a:pt x="815511" y="444824"/>
                    <a:pt x="799553" y="476136"/>
                  </a:cubicBezTo>
                  <a:cubicBezTo>
                    <a:pt x="798947" y="474722"/>
                    <a:pt x="796927" y="475530"/>
                    <a:pt x="797331" y="477146"/>
                  </a:cubicBezTo>
                  <a:cubicBezTo>
                    <a:pt x="797533" y="477954"/>
                    <a:pt x="797735" y="478762"/>
                    <a:pt x="798139" y="479570"/>
                  </a:cubicBezTo>
                  <a:cubicBezTo>
                    <a:pt x="791876" y="492095"/>
                    <a:pt x="785614" y="504619"/>
                    <a:pt x="779150" y="517144"/>
                  </a:cubicBezTo>
                  <a:cubicBezTo>
                    <a:pt x="775918" y="523406"/>
                    <a:pt x="772281" y="529264"/>
                    <a:pt x="768241" y="534921"/>
                  </a:cubicBezTo>
                  <a:cubicBezTo>
                    <a:pt x="764403" y="531890"/>
                    <a:pt x="760363" y="537749"/>
                    <a:pt x="763797" y="540981"/>
                  </a:cubicBezTo>
                  <a:lnTo>
                    <a:pt x="765009" y="542193"/>
                  </a:lnTo>
                  <a:cubicBezTo>
                    <a:pt x="763595" y="544617"/>
                    <a:pt x="762181" y="547041"/>
                    <a:pt x="760565" y="548859"/>
                  </a:cubicBezTo>
                  <a:cubicBezTo>
                    <a:pt x="757333" y="542395"/>
                    <a:pt x="748242" y="546435"/>
                    <a:pt x="750464" y="553303"/>
                  </a:cubicBezTo>
                  <a:cubicBezTo>
                    <a:pt x="751474" y="556334"/>
                    <a:pt x="752687" y="559364"/>
                    <a:pt x="753697" y="562394"/>
                  </a:cubicBezTo>
                  <a:cubicBezTo>
                    <a:pt x="728849" y="605826"/>
                    <a:pt x="702386" y="648046"/>
                    <a:pt x="675115" y="689862"/>
                  </a:cubicBezTo>
                  <a:cubicBezTo>
                    <a:pt x="673095" y="690266"/>
                    <a:pt x="671681" y="691680"/>
                    <a:pt x="672287" y="694306"/>
                  </a:cubicBezTo>
                  <a:cubicBezTo>
                    <a:pt x="666227" y="703598"/>
                    <a:pt x="660166" y="713093"/>
                    <a:pt x="653904" y="722385"/>
                  </a:cubicBezTo>
                  <a:cubicBezTo>
                    <a:pt x="651480" y="723597"/>
                    <a:pt x="649056" y="725213"/>
                    <a:pt x="647036" y="726627"/>
                  </a:cubicBezTo>
                  <a:cubicBezTo>
                    <a:pt x="647642" y="720567"/>
                    <a:pt x="639965" y="716527"/>
                    <a:pt x="635723" y="721981"/>
                  </a:cubicBezTo>
                  <a:cubicBezTo>
                    <a:pt x="630471" y="728850"/>
                    <a:pt x="625421" y="736526"/>
                    <a:pt x="620168" y="744202"/>
                  </a:cubicBezTo>
                  <a:cubicBezTo>
                    <a:pt x="619764" y="743394"/>
                    <a:pt x="619360" y="742384"/>
                    <a:pt x="618956" y="741778"/>
                  </a:cubicBezTo>
                  <a:cubicBezTo>
                    <a:pt x="609664" y="724607"/>
                    <a:pt x="600776" y="707235"/>
                    <a:pt x="592291" y="689458"/>
                  </a:cubicBezTo>
                  <a:cubicBezTo>
                    <a:pt x="591281" y="687438"/>
                    <a:pt x="590473" y="685417"/>
                    <a:pt x="589665" y="683599"/>
                  </a:cubicBezTo>
                  <a:cubicBezTo>
                    <a:pt x="592089" y="682993"/>
                    <a:pt x="594109" y="680569"/>
                    <a:pt x="592897" y="677539"/>
                  </a:cubicBezTo>
                  <a:cubicBezTo>
                    <a:pt x="582393" y="648854"/>
                    <a:pt x="565424" y="622391"/>
                    <a:pt x="549061" y="596129"/>
                  </a:cubicBezTo>
                  <a:cubicBezTo>
                    <a:pt x="547041" y="591685"/>
                    <a:pt x="545021" y="587241"/>
                    <a:pt x="543001" y="582999"/>
                  </a:cubicBezTo>
                  <a:cubicBezTo>
                    <a:pt x="542395" y="581787"/>
                    <a:pt x="541183" y="581181"/>
                    <a:pt x="539769" y="581181"/>
                  </a:cubicBezTo>
                  <a:cubicBezTo>
                    <a:pt x="539365" y="580575"/>
                    <a:pt x="539163" y="580171"/>
                    <a:pt x="538759" y="579565"/>
                  </a:cubicBezTo>
                  <a:cubicBezTo>
                    <a:pt x="517548" y="544617"/>
                    <a:pt x="497347" y="507851"/>
                    <a:pt x="470278" y="477146"/>
                  </a:cubicBezTo>
                  <a:cubicBezTo>
                    <a:pt x="484216" y="515528"/>
                    <a:pt x="506437" y="551485"/>
                    <a:pt x="526436" y="587039"/>
                  </a:cubicBezTo>
                  <a:cubicBezTo>
                    <a:pt x="533506" y="599766"/>
                    <a:pt x="540577" y="612896"/>
                    <a:pt x="547849" y="626027"/>
                  </a:cubicBezTo>
                  <a:cubicBezTo>
                    <a:pt x="559970" y="662388"/>
                    <a:pt x="576534" y="697336"/>
                    <a:pt x="594715" y="731072"/>
                  </a:cubicBezTo>
                  <a:cubicBezTo>
                    <a:pt x="596937" y="735314"/>
                    <a:pt x="599766" y="741172"/>
                    <a:pt x="602796" y="747434"/>
                  </a:cubicBezTo>
                  <a:cubicBezTo>
                    <a:pt x="598149" y="745616"/>
                    <a:pt x="593099" y="744404"/>
                    <a:pt x="587039" y="744404"/>
                  </a:cubicBezTo>
                  <a:cubicBezTo>
                    <a:pt x="582999" y="744404"/>
                    <a:pt x="580373" y="749454"/>
                    <a:pt x="584009" y="752080"/>
                  </a:cubicBezTo>
                  <a:cubicBezTo>
                    <a:pt x="591685" y="757535"/>
                    <a:pt x="597947" y="763595"/>
                    <a:pt x="604008" y="769857"/>
                  </a:cubicBezTo>
                  <a:cubicBezTo>
                    <a:pt x="598755" y="778544"/>
                    <a:pt x="593705" y="787432"/>
                    <a:pt x="589059" y="796523"/>
                  </a:cubicBezTo>
                  <a:cubicBezTo>
                    <a:pt x="582999" y="775514"/>
                    <a:pt x="565828" y="751273"/>
                    <a:pt x="559364" y="737536"/>
                  </a:cubicBezTo>
                  <a:cubicBezTo>
                    <a:pt x="541183" y="699154"/>
                    <a:pt x="524416" y="658348"/>
                    <a:pt x="499771" y="623603"/>
                  </a:cubicBezTo>
                  <a:cubicBezTo>
                    <a:pt x="496337" y="618956"/>
                    <a:pt x="490479" y="623603"/>
                    <a:pt x="491691" y="628451"/>
                  </a:cubicBezTo>
                  <a:cubicBezTo>
                    <a:pt x="501387" y="662590"/>
                    <a:pt x="518760" y="694710"/>
                    <a:pt x="534113" y="726627"/>
                  </a:cubicBezTo>
                  <a:cubicBezTo>
                    <a:pt x="540981" y="740768"/>
                    <a:pt x="547849" y="754909"/>
                    <a:pt x="554919" y="769049"/>
                  </a:cubicBezTo>
                  <a:cubicBezTo>
                    <a:pt x="547445" y="763191"/>
                    <a:pt x="539769" y="757535"/>
                    <a:pt x="532092" y="751879"/>
                  </a:cubicBezTo>
                  <a:cubicBezTo>
                    <a:pt x="513912" y="722587"/>
                    <a:pt x="493307" y="694306"/>
                    <a:pt x="475732" y="666833"/>
                  </a:cubicBezTo>
                  <a:cubicBezTo>
                    <a:pt x="442602" y="615118"/>
                    <a:pt x="410887" y="561182"/>
                    <a:pt x="373313" y="512498"/>
                  </a:cubicBezTo>
                  <a:cubicBezTo>
                    <a:pt x="370687" y="509265"/>
                    <a:pt x="364829" y="512498"/>
                    <a:pt x="366849" y="516336"/>
                  </a:cubicBezTo>
                  <a:cubicBezTo>
                    <a:pt x="393110" y="567646"/>
                    <a:pt x="425836" y="616128"/>
                    <a:pt x="456339" y="664813"/>
                  </a:cubicBezTo>
                  <a:cubicBezTo>
                    <a:pt x="472904" y="691478"/>
                    <a:pt x="488862" y="720971"/>
                    <a:pt x="506437" y="749050"/>
                  </a:cubicBezTo>
                  <a:cubicBezTo>
                    <a:pt x="486236" y="733294"/>
                    <a:pt x="465631" y="717739"/>
                    <a:pt x="445026" y="702184"/>
                  </a:cubicBezTo>
                  <a:cubicBezTo>
                    <a:pt x="428664" y="679559"/>
                    <a:pt x="412301" y="656934"/>
                    <a:pt x="397150" y="633703"/>
                  </a:cubicBezTo>
                  <a:cubicBezTo>
                    <a:pt x="360991" y="578151"/>
                    <a:pt x="328063" y="520780"/>
                    <a:pt x="297358" y="461995"/>
                  </a:cubicBezTo>
                  <a:cubicBezTo>
                    <a:pt x="292509" y="452501"/>
                    <a:pt x="277157" y="458965"/>
                    <a:pt x="282005" y="468661"/>
                  </a:cubicBezTo>
                  <a:cubicBezTo>
                    <a:pt x="311094" y="525022"/>
                    <a:pt x="342406" y="579969"/>
                    <a:pt x="376747" y="633501"/>
                  </a:cubicBezTo>
                  <a:cubicBezTo>
                    <a:pt x="384020" y="645016"/>
                    <a:pt x="391494" y="656530"/>
                    <a:pt x="398968" y="668247"/>
                  </a:cubicBezTo>
                  <a:cubicBezTo>
                    <a:pt x="368263" y="645824"/>
                    <a:pt x="337355" y="624007"/>
                    <a:pt x="306246" y="602392"/>
                  </a:cubicBezTo>
                  <a:cubicBezTo>
                    <a:pt x="260188" y="524416"/>
                    <a:pt x="205847" y="449875"/>
                    <a:pt x="157365" y="375131"/>
                  </a:cubicBezTo>
                  <a:cubicBezTo>
                    <a:pt x="155345" y="372101"/>
                    <a:pt x="151103" y="375535"/>
                    <a:pt x="152921" y="378565"/>
                  </a:cubicBezTo>
                  <a:cubicBezTo>
                    <a:pt x="191707" y="441996"/>
                    <a:pt x="227462" y="509265"/>
                    <a:pt x="265642" y="574312"/>
                  </a:cubicBezTo>
                  <a:cubicBezTo>
                    <a:pt x="260794" y="571080"/>
                    <a:pt x="256148" y="567848"/>
                    <a:pt x="251300" y="564616"/>
                  </a:cubicBezTo>
                  <a:cubicBezTo>
                    <a:pt x="247259" y="558758"/>
                    <a:pt x="243017" y="552899"/>
                    <a:pt x="239179" y="547041"/>
                  </a:cubicBezTo>
                  <a:cubicBezTo>
                    <a:pt x="217362" y="514316"/>
                    <a:pt x="195747" y="481590"/>
                    <a:pt x="173526" y="449067"/>
                  </a:cubicBezTo>
                  <a:cubicBezTo>
                    <a:pt x="130700" y="385838"/>
                    <a:pt x="86460" y="323619"/>
                    <a:pt x="42624" y="261400"/>
                  </a:cubicBezTo>
                  <a:cubicBezTo>
                    <a:pt x="38382" y="255340"/>
                    <a:pt x="29493" y="262410"/>
                    <a:pt x="33736" y="268470"/>
                  </a:cubicBezTo>
                  <a:cubicBezTo>
                    <a:pt x="76764" y="331497"/>
                    <a:pt x="118781" y="395332"/>
                    <a:pt x="161203" y="458965"/>
                  </a:cubicBezTo>
                  <a:cubicBezTo>
                    <a:pt x="179182" y="486034"/>
                    <a:pt x="197363" y="513306"/>
                    <a:pt x="215342" y="540375"/>
                  </a:cubicBezTo>
                  <a:cubicBezTo>
                    <a:pt x="198979" y="529466"/>
                    <a:pt x="182616" y="518760"/>
                    <a:pt x="166456" y="508053"/>
                  </a:cubicBezTo>
                  <a:cubicBezTo>
                    <a:pt x="139386" y="467449"/>
                    <a:pt x="110499" y="427654"/>
                    <a:pt x="85248" y="386444"/>
                  </a:cubicBezTo>
                  <a:cubicBezTo>
                    <a:pt x="55755" y="338366"/>
                    <a:pt x="27877" y="289479"/>
                    <a:pt x="606" y="239987"/>
                  </a:cubicBezTo>
                  <a:lnTo>
                    <a:pt x="606" y="268268"/>
                  </a:lnTo>
                  <a:cubicBezTo>
                    <a:pt x="20201" y="305842"/>
                    <a:pt x="40806" y="342810"/>
                    <a:pt x="62623" y="379373"/>
                  </a:cubicBezTo>
                  <a:cubicBezTo>
                    <a:pt x="66259" y="385434"/>
                    <a:pt x="69895" y="391696"/>
                    <a:pt x="73531" y="397958"/>
                  </a:cubicBezTo>
                  <a:cubicBezTo>
                    <a:pt x="62017" y="380787"/>
                    <a:pt x="50502" y="363819"/>
                    <a:pt x="38786" y="347052"/>
                  </a:cubicBezTo>
                  <a:cubicBezTo>
                    <a:pt x="25857" y="328467"/>
                    <a:pt x="13131" y="310488"/>
                    <a:pt x="202" y="292711"/>
                  </a:cubicBezTo>
                  <a:lnTo>
                    <a:pt x="202" y="321599"/>
                  </a:lnTo>
                  <a:cubicBezTo>
                    <a:pt x="7272" y="331497"/>
                    <a:pt x="14747" y="340992"/>
                    <a:pt x="21615" y="351092"/>
                  </a:cubicBezTo>
                  <a:cubicBezTo>
                    <a:pt x="45856" y="386040"/>
                    <a:pt x="69491" y="421391"/>
                    <a:pt x="92520" y="457147"/>
                  </a:cubicBezTo>
                  <a:cubicBezTo>
                    <a:pt x="93126" y="458157"/>
                    <a:pt x="93934" y="459369"/>
                    <a:pt x="94540" y="460379"/>
                  </a:cubicBezTo>
                  <a:cubicBezTo>
                    <a:pt x="82420" y="451289"/>
                    <a:pt x="70299" y="441794"/>
                    <a:pt x="58583" y="432300"/>
                  </a:cubicBezTo>
                  <a:cubicBezTo>
                    <a:pt x="38786" y="415937"/>
                    <a:pt x="19393" y="399170"/>
                    <a:pt x="0" y="382202"/>
                  </a:cubicBezTo>
                  <a:lnTo>
                    <a:pt x="0" y="447451"/>
                  </a:lnTo>
                  <a:cubicBezTo>
                    <a:pt x="6464" y="452905"/>
                    <a:pt x="12929" y="458561"/>
                    <a:pt x="19999" y="462803"/>
                  </a:cubicBezTo>
                  <a:cubicBezTo>
                    <a:pt x="23837" y="465025"/>
                    <a:pt x="27473" y="463005"/>
                    <a:pt x="28483" y="459773"/>
                  </a:cubicBezTo>
                  <a:cubicBezTo>
                    <a:pt x="30705" y="462197"/>
                    <a:pt x="32928" y="464621"/>
                    <a:pt x="35150" y="467247"/>
                  </a:cubicBezTo>
                  <a:cubicBezTo>
                    <a:pt x="37978" y="470480"/>
                    <a:pt x="40402" y="474116"/>
                    <a:pt x="43432" y="477146"/>
                  </a:cubicBezTo>
                  <a:cubicBezTo>
                    <a:pt x="43836" y="477752"/>
                    <a:pt x="44644" y="477752"/>
                    <a:pt x="45250" y="477954"/>
                  </a:cubicBezTo>
                  <a:cubicBezTo>
                    <a:pt x="65249" y="499165"/>
                    <a:pt x="86258" y="518962"/>
                    <a:pt x="109085" y="534719"/>
                  </a:cubicBezTo>
                  <a:cubicBezTo>
                    <a:pt x="114539" y="538557"/>
                    <a:pt x="121004" y="531890"/>
                    <a:pt x="117165" y="526436"/>
                  </a:cubicBezTo>
                  <a:cubicBezTo>
                    <a:pt x="108479" y="514114"/>
                    <a:pt x="98783" y="502195"/>
                    <a:pt x="88884" y="490479"/>
                  </a:cubicBezTo>
                  <a:cubicBezTo>
                    <a:pt x="102823" y="499569"/>
                    <a:pt x="116357" y="508861"/>
                    <a:pt x="130094" y="518154"/>
                  </a:cubicBezTo>
                  <a:cubicBezTo>
                    <a:pt x="142417" y="537951"/>
                    <a:pt x="155143" y="557344"/>
                    <a:pt x="170092" y="574716"/>
                  </a:cubicBezTo>
                  <a:cubicBezTo>
                    <a:pt x="172920" y="578151"/>
                    <a:pt x="178172" y="574918"/>
                    <a:pt x="176758" y="570878"/>
                  </a:cubicBezTo>
                  <a:cubicBezTo>
                    <a:pt x="172920" y="560576"/>
                    <a:pt x="168274" y="550475"/>
                    <a:pt x="163021" y="540375"/>
                  </a:cubicBezTo>
                  <a:cubicBezTo>
                    <a:pt x="164638" y="541385"/>
                    <a:pt x="166254" y="542597"/>
                    <a:pt x="167870" y="543607"/>
                  </a:cubicBezTo>
                  <a:cubicBezTo>
                    <a:pt x="180394" y="559768"/>
                    <a:pt x="193525" y="574918"/>
                    <a:pt x="207666" y="589059"/>
                  </a:cubicBezTo>
                  <a:cubicBezTo>
                    <a:pt x="210090" y="591483"/>
                    <a:pt x="215544" y="589463"/>
                    <a:pt x="213524" y="585625"/>
                  </a:cubicBezTo>
                  <a:cubicBezTo>
                    <a:pt x="210292" y="579363"/>
                    <a:pt x="206453" y="573302"/>
                    <a:pt x="202817" y="567242"/>
                  </a:cubicBezTo>
                  <a:cubicBezTo>
                    <a:pt x="211302" y="573100"/>
                    <a:pt x="219382" y="579161"/>
                    <a:pt x="227866" y="585019"/>
                  </a:cubicBezTo>
                  <a:cubicBezTo>
                    <a:pt x="238775" y="593099"/>
                    <a:pt x="249683" y="600978"/>
                    <a:pt x="260592" y="608856"/>
                  </a:cubicBezTo>
                  <a:cubicBezTo>
                    <a:pt x="267864" y="618350"/>
                    <a:pt x="275339" y="627441"/>
                    <a:pt x="284227" y="635117"/>
                  </a:cubicBezTo>
                  <a:cubicBezTo>
                    <a:pt x="286651" y="637137"/>
                    <a:pt x="289277" y="634107"/>
                    <a:pt x="288671" y="631683"/>
                  </a:cubicBezTo>
                  <a:cubicBezTo>
                    <a:pt x="288267" y="630471"/>
                    <a:pt x="287661" y="629461"/>
                    <a:pt x="287257" y="628249"/>
                  </a:cubicBezTo>
                  <a:cubicBezTo>
                    <a:pt x="294328" y="633299"/>
                    <a:pt x="301398" y="638349"/>
                    <a:pt x="308468" y="643198"/>
                  </a:cubicBezTo>
                  <a:cubicBezTo>
                    <a:pt x="313518" y="646632"/>
                    <a:pt x="315538" y="655116"/>
                    <a:pt x="320387" y="659156"/>
                  </a:cubicBezTo>
                  <a:cubicBezTo>
                    <a:pt x="325437" y="663398"/>
                    <a:pt x="339174" y="667843"/>
                    <a:pt x="346042" y="672489"/>
                  </a:cubicBezTo>
                  <a:cubicBezTo>
                    <a:pt x="365435" y="685417"/>
                    <a:pt x="384424" y="699154"/>
                    <a:pt x="403817" y="712285"/>
                  </a:cubicBezTo>
                  <a:cubicBezTo>
                    <a:pt x="438966" y="735718"/>
                    <a:pt x="473106" y="767029"/>
                    <a:pt x="510881" y="786018"/>
                  </a:cubicBezTo>
                  <a:cubicBezTo>
                    <a:pt x="542799" y="801977"/>
                    <a:pt x="571686" y="818542"/>
                    <a:pt x="600170" y="841571"/>
                  </a:cubicBezTo>
                  <a:cubicBezTo>
                    <a:pt x="622795" y="854095"/>
                    <a:pt x="649662" y="867428"/>
                    <a:pt x="666631" y="887629"/>
                  </a:cubicBezTo>
                  <a:cubicBezTo>
                    <a:pt x="666631" y="886013"/>
                    <a:pt x="666429" y="884195"/>
                    <a:pt x="665621" y="882780"/>
                  </a:cubicBezTo>
                  <a:cubicBezTo>
                    <a:pt x="690670" y="903183"/>
                    <a:pt x="727435" y="941161"/>
                    <a:pt x="760363" y="945201"/>
                  </a:cubicBezTo>
                  <a:cubicBezTo>
                    <a:pt x="789452" y="948636"/>
                    <a:pt x="811673" y="927627"/>
                    <a:pt x="836520" y="920152"/>
                  </a:cubicBezTo>
                  <a:cubicBezTo>
                    <a:pt x="841571" y="918738"/>
                    <a:pt x="845611" y="919142"/>
                    <a:pt x="849449" y="920354"/>
                  </a:cubicBezTo>
                  <a:cubicBezTo>
                    <a:pt x="854095" y="913688"/>
                    <a:pt x="849449" y="905608"/>
                    <a:pt x="842783" y="903789"/>
                  </a:cubicBezTo>
                  <a:cubicBezTo>
                    <a:pt x="843591" y="898335"/>
                    <a:pt x="842985" y="893083"/>
                    <a:pt x="841571" y="887629"/>
                  </a:cubicBezTo>
                  <a:cubicBezTo>
                    <a:pt x="846015" y="892073"/>
                    <a:pt x="850257" y="896517"/>
                    <a:pt x="854297" y="900557"/>
                  </a:cubicBezTo>
                  <a:cubicBezTo>
                    <a:pt x="855509" y="901971"/>
                    <a:pt x="857125" y="902981"/>
                    <a:pt x="858337" y="904395"/>
                  </a:cubicBezTo>
                  <a:cubicBezTo>
                    <a:pt x="858337" y="971261"/>
                    <a:pt x="858337" y="1038126"/>
                    <a:pt x="858135" y="1105597"/>
                  </a:cubicBezTo>
                  <a:cubicBezTo>
                    <a:pt x="855509" y="1107011"/>
                    <a:pt x="854297" y="1110041"/>
                    <a:pt x="856519" y="1113273"/>
                  </a:cubicBezTo>
                  <a:cubicBezTo>
                    <a:pt x="857125" y="1114081"/>
                    <a:pt x="857529" y="1114889"/>
                    <a:pt x="858135" y="1115697"/>
                  </a:cubicBezTo>
                  <a:cubicBezTo>
                    <a:pt x="858135" y="1179532"/>
                    <a:pt x="858135" y="1243569"/>
                    <a:pt x="857933" y="1308010"/>
                  </a:cubicBezTo>
                  <a:cubicBezTo>
                    <a:pt x="857933" y="1455073"/>
                    <a:pt x="857731" y="1603752"/>
                    <a:pt x="857933" y="1753642"/>
                  </a:cubicBezTo>
                  <a:cubicBezTo>
                    <a:pt x="859549" y="1752228"/>
                    <a:pt x="861165" y="1750814"/>
                    <a:pt x="862782" y="1749400"/>
                  </a:cubicBezTo>
                  <a:cubicBezTo>
                    <a:pt x="862580" y="1788792"/>
                    <a:pt x="862378" y="1828184"/>
                    <a:pt x="861570" y="1867778"/>
                  </a:cubicBezTo>
                  <a:cubicBezTo>
                    <a:pt x="860559" y="1914846"/>
                    <a:pt x="853287" y="1965550"/>
                    <a:pt x="860358" y="2012214"/>
                  </a:cubicBezTo>
                  <a:cubicBezTo>
                    <a:pt x="842177" y="2043930"/>
                    <a:pt x="823996" y="2075645"/>
                    <a:pt x="805815" y="2107361"/>
                  </a:cubicBezTo>
                  <a:cubicBezTo>
                    <a:pt x="803997" y="2106553"/>
                    <a:pt x="802381" y="2105745"/>
                    <a:pt x="800563" y="2104937"/>
                  </a:cubicBezTo>
                  <a:cubicBezTo>
                    <a:pt x="781978" y="2097462"/>
                    <a:pt x="765817" y="2107765"/>
                    <a:pt x="753293" y="2124531"/>
                  </a:cubicBezTo>
                  <a:cubicBezTo>
                    <a:pt x="751677" y="2124531"/>
                    <a:pt x="750262" y="2125137"/>
                    <a:pt x="748848" y="2125542"/>
                  </a:cubicBezTo>
                  <a:cubicBezTo>
                    <a:pt x="747434" y="2126754"/>
                    <a:pt x="746020" y="2127966"/>
                    <a:pt x="744404" y="2128774"/>
                  </a:cubicBezTo>
                  <a:cubicBezTo>
                    <a:pt x="741778" y="2131198"/>
                    <a:pt x="738748" y="2132612"/>
                    <a:pt x="735112" y="2133420"/>
                  </a:cubicBezTo>
                  <a:cubicBezTo>
                    <a:pt x="734910" y="2133824"/>
                    <a:pt x="734506" y="2134228"/>
                    <a:pt x="734304" y="2134632"/>
                  </a:cubicBezTo>
                  <a:cubicBezTo>
                    <a:pt x="733900" y="2134228"/>
                    <a:pt x="733496" y="2133824"/>
                    <a:pt x="733092" y="2133622"/>
                  </a:cubicBezTo>
                  <a:cubicBezTo>
                    <a:pt x="731678" y="2133622"/>
                    <a:pt x="730466" y="2134026"/>
                    <a:pt x="729051" y="2133824"/>
                  </a:cubicBezTo>
                  <a:cubicBezTo>
                    <a:pt x="719961" y="2132612"/>
                    <a:pt x="707840" y="2131804"/>
                    <a:pt x="695922" y="2129380"/>
                  </a:cubicBezTo>
                  <a:cubicBezTo>
                    <a:pt x="690872" y="2132612"/>
                    <a:pt x="685821" y="2136046"/>
                    <a:pt x="680771" y="2139278"/>
                  </a:cubicBezTo>
                  <a:cubicBezTo>
                    <a:pt x="671075" y="2142914"/>
                    <a:pt x="661984" y="2147762"/>
                    <a:pt x="655520" y="2152005"/>
                  </a:cubicBezTo>
                  <a:cubicBezTo>
                    <a:pt x="648248" y="2156853"/>
                    <a:pt x="640773" y="2163115"/>
                    <a:pt x="633905" y="2169782"/>
                  </a:cubicBezTo>
                  <a:cubicBezTo>
                    <a:pt x="630673" y="2172004"/>
                    <a:pt x="627441" y="2174024"/>
                    <a:pt x="624209" y="2176246"/>
                  </a:cubicBezTo>
                  <a:cubicBezTo>
                    <a:pt x="602392" y="2201699"/>
                    <a:pt x="580575" y="2227354"/>
                    <a:pt x="558960" y="2252807"/>
                  </a:cubicBezTo>
                  <a:cubicBezTo>
                    <a:pt x="545627" y="2268362"/>
                    <a:pt x="532496" y="2284119"/>
                    <a:pt x="519366" y="2299673"/>
                  </a:cubicBezTo>
                  <a:cubicBezTo>
                    <a:pt x="516740" y="2299876"/>
                    <a:pt x="514316" y="2300684"/>
                    <a:pt x="511689" y="2302704"/>
                  </a:cubicBezTo>
                  <a:cubicBezTo>
                    <a:pt x="462601" y="2340681"/>
                    <a:pt x="416139" y="2382497"/>
                    <a:pt x="372101" y="2426737"/>
                  </a:cubicBezTo>
                  <a:cubicBezTo>
                    <a:pt x="366647" y="2435222"/>
                    <a:pt x="361395" y="2443908"/>
                    <a:pt x="355940" y="2452392"/>
                  </a:cubicBezTo>
                  <a:cubicBezTo>
                    <a:pt x="340790" y="2475421"/>
                    <a:pt x="322609" y="2507339"/>
                    <a:pt x="294934" y="2516429"/>
                  </a:cubicBezTo>
                  <a:cubicBezTo>
                    <a:pt x="293519" y="2516833"/>
                    <a:pt x="292105" y="2516632"/>
                    <a:pt x="290691" y="2516632"/>
                  </a:cubicBezTo>
                  <a:cubicBezTo>
                    <a:pt x="287863" y="2523298"/>
                    <a:pt x="285035" y="2529762"/>
                    <a:pt x="281803" y="2536226"/>
                  </a:cubicBezTo>
                  <a:cubicBezTo>
                    <a:pt x="281601" y="2537034"/>
                    <a:pt x="281197" y="2537640"/>
                    <a:pt x="280793" y="2538449"/>
                  </a:cubicBezTo>
                  <a:cubicBezTo>
                    <a:pt x="279581" y="2540873"/>
                    <a:pt x="278773" y="2543297"/>
                    <a:pt x="277561" y="2545721"/>
                  </a:cubicBezTo>
                  <a:cubicBezTo>
                    <a:pt x="274329" y="2551377"/>
                    <a:pt x="270288" y="2555013"/>
                    <a:pt x="265440" y="2557639"/>
                  </a:cubicBezTo>
                  <a:cubicBezTo>
                    <a:pt x="263016" y="2561680"/>
                    <a:pt x="257764" y="2561881"/>
                    <a:pt x="254330" y="2559457"/>
                  </a:cubicBezTo>
                  <a:cubicBezTo>
                    <a:pt x="253724" y="2559457"/>
                    <a:pt x="253118" y="2559659"/>
                    <a:pt x="252714" y="2559457"/>
                  </a:cubicBezTo>
                  <a:cubicBezTo>
                    <a:pt x="250289" y="2562488"/>
                    <a:pt x="247663" y="2565316"/>
                    <a:pt x="245239" y="2568346"/>
                  </a:cubicBezTo>
                  <a:cubicBezTo>
                    <a:pt x="244835" y="2564710"/>
                    <a:pt x="244835" y="2561074"/>
                    <a:pt x="244431" y="2557639"/>
                  </a:cubicBezTo>
                  <a:cubicBezTo>
                    <a:pt x="233321" y="2553599"/>
                    <a:pt x="224230" y="2543903"/>
                    <a:pt x="222412" y="2531580"/>
                  </a:cubicBezTo>
                  <a:cubicBezTo>
                    <a:pt x="222816" y="2550973"/>
                    <a:pt x="224836" y="2570568"/>
                    <a:pt x="229079" y="2589759"/>
                  </a:cubicBezTo>
                  <a:cubicBezTo>
                    <a:pt x="220190" y="2601273"/>
                    <a:pt x="211706" y="2612990"/>
                    <a:pt x="203019" y="2624706"/>
                  </a:cubicBezTo>
                  <a:cubicBezTo>
                    <a:pt x="201807" y="2613394"/>
                    <a:pt x="199181" y="2602283"/>
                    <a:pt x="195141" y="2591375"/>
                  </a:cubicBezTo>
                  <a:cubicBezTo>
                    <a:pt x="193929" y="2588345"/>
                    <a:pt x="188879" y="2589759"/>
                    <a:pt x="189687" y="2592991"/>
                  </a:cubicBezTo>
                  <a:cubicBezTo>
                    <a:pt x="193727" y="2608344"/>
                    <a:pt x="194535" y="2623494"/>
                    <a:pt x="192515" y="2638645"/>
                  </a:cubicBezTo>
                  <a:cubicBezTo>
                    <a:pt x="171506" y="2668138"/>
                    <a:pt x="151305" y="2698238"/>
                    <a:pt x="132316" y="2729549"/>
                  </a:cubicBezTo>
                  <a:cubicBezTo>
                    <a:pt x="129690" y="2728741"/>
                    <a:pt x="126660" y="2728337"/>
                    <a:pt x="124034" y="2727529"/>
                  </a:cubicBezTo>
                  <a:cubicBezTo>
                    <a:pt x="127670" y="2711570"/>
                    <a:pt x="118579" y="2691572"/>
                    <a:pt x="111913" y="2675209"/>
                  </a:cubicBezTo>
                  <a:cubicBezTo>
                    <a:pt x="108075" y="2681067"/>
                    <a:pt x="104035" y="2686723"/>
                    <a:pt x="100197" y="2692380"/>
                  </a:cubicBezTo>
                  <a:cubicBezTo>
                    <a:pt x="101207" y="2695208"/>
                    <a:pt x="102015" y="2698036"/>
                    <a:pt x="103025" y="2700864"/>
                  </a:cubicBezTo>
                  <a:cubicBezTo>
                    <a:pt x="104439" y="2707530"/>
                    <a:pt x="107469" y="2712985"/>
                    <a:pt x="111509" y="2718237"/>
                  </a:cubicBezTo>
                  <a:cubicBezTo>
                    <a:pt x="110701" y="2718237"/>
                    <a:pt x="110095" y="2717833"/>
                    <a:pt x="109085" y="2718237"/>
                  </a:cubicBezTo>
                  <a:cubicBezTo>
                    <a:pt x="108479" y="2718641"/>
                    <a:pt x="107671" y="2718843"/>
                    <a:pt x="107065" y="2719247"/>
                  </a:cubicBezTo>
                  <a:cubicBezTo>
                    <a:pt x="105449" y="2720055"/>
                    <a:pt x="104439" y="2721267"/>
                    <a:pt x="103631" y="2722681"/>
                  </a:cubicBezTo>
                  <a:cubicBezTo>
                    <a:pt x="96560" y="2721267"/>
                    <a:pt x="89490" y="2720055"/>
                    <a:pt x="82218" y="2719045"/>
                  </a:cubicBezTo>
                  <a:cubicBezTo>
                    <a:pt x="74945" y="2729347"/>
                    <a:pt x="67471" y="2739448"/>
                    <a:pt x="59997" y="2749548"/>
                  </a:cubicBezTo>
                  <a:cubicBezTo>
                    <a:pt x="63027" y="2749548"/>
                    <a:pt x="66259" y="2749750"/>
                    <a:pt x="69289" y="2749750"/>
                  </a:cubicBezTo>
                  <a:cubicBezTo>
                    <a:pt x="69693" y="2750760"/>
                    <a:pt x="69895" y="2751972"/>
                    <a:pt x="70299" y="2752982"/>
                  </a:cubicBezTo>
                  <a:cubicBezTo>
                    <a:pt x="43634" y="2782678"/>
                    <a:pt x="19999" y="2817423"/>
                    <a:pt x="606" y="2854795"/>
                  </a:cubicBezTo>
                  <a:lnTo>
                    <a:pt x="606" y="2904085"/>
                  </a:lnTo>
                  <a:cubicBezTo>
                    <a:pt x="20807" y="2855603"/>
                    <a:pt x="47270" y="2811161"/>
                    <a:pt x="74945" y="2766921"/>
                  </a:cubicBezTo>
                  <a:cubicBezTo>
                    <a:pt x="78178" y="2773991"/>
                    <a:pt x="90096" y="2772173"/>
                    <a:pt x="88076" y="2763891"/>
                  </a:cubicBezTo>
                  <a:cubicBezTo>
                    <a:pt x="87066" y="2759649"/>
                    <a:pt x="85854" y="2755609"/>
                    <a:pt x="84844" y="2751366"/>
                  </a:cubicBezTo>
                  <a:cubicBezTo>
                    <a:pt x="85248" y="2750962"/>
                    <a:pt x="85450" y="2750356"/>
                    <a:pt x="85854" y="2749952"/>
                  </a:cubicBezTo>
                  <a:cubicBezTo>
                    <a:pt x="97772" y="2749750"/>
                    <a:pt x="109691" y="2749144"/>
                    <a:pt x="121610" y="2747932"/>
                  </a:cubicBezTo>
                  <a:cubicBezTo>
                    <a:pt x="111307" y="2764497"/>
                    <a:pt x="101005" y="2781668"/>
                    <a:pt x="91308" y="2799242"/>
                  </a:cubicBezTo>
                  <a:cubicBezTo>
                    <a:pt x="31715" y="2851563"/>
                    <a:pt x="18383" y="2945093"/>
                    <a:pt x="27473" y="3020240"/>
                  </a:cubicBezTo>
                  <a:cubicBezTo>
                    <a:pt x="38180" y="3109731"/>
                    <a:pt x="70299" y="3211341"/>
                    <a:pt x="130700" y="3279621"/>
                  </a:cubicBezTo>
                  <a:cubicBezTo>
                    <a:pt x="134740" y="3284065"/>
                    <a:pt x="143629" y="3279822"/>
                    <a:pt x="140396" y="3273964"/>
                  </a:cubicBezTo>
                  <a:cubicBezTo>
                    <a:pt x="99793" y="3201241"/>
                    <a:pt x="67471" y="3123063"/>
                    <a:pt x="52724" y="3040441"/>
                  </a:cubicBezTo>
                  <a:cubicBezTo>
                    <a:pt x="42624" y="2984081"/>
                    <a:pt x="45452" y="2932164"/>
                    <a:pt x="62623" y="2883884"/>
                  </a:cubicBezTo>
                  <a:cubicBezTo>
                    <a:pt x="63431" y="2883884"/>
                    <a:pt x="64037" y="2883480"/>
                    <a:pt x="64643" y="2883076"/>
                  </a:cubicBezTo>
                  <a:cubicBezTo>
                    <a:pt x="104641" y="2839038"/>
                    <a:pt x="130094" y="2778638"/>
                    <a:pt x="163021" y="2728943"/>
                  </a:cubicBezTo>
                  <a:cubicBezTo>
                    <a:pt x="182212" y="2699652"/>
                    <a:pt x="202615" y="2671168"/>
                    <a:pt x="223624" y="2643291"/>
                  </a:cubicBezTo>
                  <a:cubicBezTo>
                    <a:pt x="240593" y="2706722"/>
                    <a:pt x="255744" y="2772981"/>
                    <a:pt x="283419" y="2831766"/>
                  </a:cubicBezTo>
                  <a:cubicBezTo>
                    <a:pt x="285035" y="2834998"/>
                    <a:pt x="290085" y="2833786"/>
                    <a:pt x="289479" y="2829948"/>
                  </a:cubicBezTo>
                  <a:cubicBezTo>
                    <a:pt x="284833" y="2797626"/>
                    <a:pt x="276147" y="2765709"/>
                    <a:pt x="266248" y="2733993"/>
                  </a:cubicBezTo>
                  <a:cubicBezTo>
                    <a:pt x="270288" y="2743286"/>
                    <a:pt x="274935" y="2752174"/>
                    <a:pt x="280187" y="2760255"/>
                  </a:cubicBezTo>
                  <a:cubicBezTo>
                    <a:pt x="283217" y="2766113"/>
                    <a:pt x="286449" y="2771971"/>
                    <a:pt x="289883" y="2777627"/>
                  </a:cubicBezTo>
                  <a:cubicBezTo>
                    <a:pt x="291095" y="2779445"/>
                    <a:pt x="293115" y="2779648"/>
                    <a:pt x="294732" y="2779041"/>
                  </a:cubicBezTo>
                  <a:cubicBezTo>
                    <a:pt x="296348" y="2780657"/>
                    <a:pt x="297560" y="2782678"/>
                    <a:pt x="299176" y="2784092"/>
                  </a:cubicBezTo>
                  <a:cubicBezTo>
                    <a:pt x="303014" y="2787728"/>
                    <a:pt x="307458" y="2782274"/>
                    <a:pt x="306246" y="2778435"/>
                  </a:cubicBezTo>
                  <a:cubicBezTo>
                    <a:pt x="302206" y="2765305"/>
                    <a:pt x="296348" y="2752780"/>
                    <a:pt x="290085" y="2740256"/>
                  </a:cubicBezTo>
                  <a:cubicBezTo>
                    <a:pt x="282813" y="2714398"/>
                    <a:pt x="272511" y="2688541"/>
                    <a:pt x="262006" y="2663492"/>
                  </a:cubicBezTo>
                  <a:cubicBezTo>
                    <a:pt x="258572" y="2648544"/>
                    <a:pt x="255946" y="2633595"/>
                    <a:pt x="254128" y="2618242"/>
                  </a:cubicBezTo>
                  <a:cubicBezTo>
                    <a:pt x="254128" y="2617838"/>
                    <a:pt x="254128" y="2617636"/>
                    <a:pt x="254128" y="2617232"/>
                  </a:cubicBezTo>
                  <a:cubicBezTo>
                    <a:pt x="253926" y="2616626"/>
                    <a:pt x="253926" y="2615818"/>
                    <a:pt x="253724" y="2615212"/>
                  </a:cubicBezTo>
                  <a:cubicBezTo>
                    <a:pt x="253320" y="2611980"/>
                    <a:pt x="252714" y="2608748"/>
                    <a:pt x="252512" y="2605515"/>
                  </a:cubicBezTo>
                  <a:cubicBezTo>
                    <a:pt x="256956" y="2599859"/>
                    <a:pt x="261198" y="2593799"/>
                    <a:pt x="265844" y="2588143"/>
                  </a:cubicBezTo>
                  <a:lnTo>
                    <a:pt x="265844" y="2588143"/>
                  </a:lnTo>
                  <a:cubicBezTo>
                    <a:pt x="266450" y="2668744"/>
                    <a:pt x="290691" y="2760659"/>
                    <a:pt x="342810" y="2817625"/>
                  </a:cubicBezTo>
                  <a:cubicBezTo>
                    <a:pt x="345234" y="2820251"/>
                    <a:pt x="349678" y="2817827"/>
                    <a:pt x="348264" y="2814393"/>
                  </a:cubicBezTo>
                  <a:cubicBezTo>
                    <a:pt x="330891" y="2772375"/>
                    <a:pt x="308266" y="2733387"/>
                    <a:pt x="295136" y="2689551"/>
                  </a:cubicBezTo>
                  <a:cubicBezTo>
                    <a:pt x="285843" y="2658644"/>
                    <a:pt x="280591" y="2627333"/>
                    <a:pt x="277157" y="2595617"/>
                  </a:cubicBezTo>
                  <a:cubicBezTo>
                    <a:pt x="296752" y="2677229"/>
                    <a:pt x="321801" y="2765103"/>
                    <a:pt x="367253" y="2833382"/>
                  </a:cubicBezTo>
                  <a:cubicBezTo>
                    <a:pt x="369879" y="2837422"/>
                    <a:pt x="374929" y="2833382"/>
                    <a:pt x="373919" y="2829342"/>
                  </a:cubicBezTo>
                  <a:cubicBezTo>
                    <a:pt x="370283" y="2816817"/>
                    <a:pt x="365839" y="2804495"/>
                    <a:pt x="360991" y="2792374"/>
                  </a:cubicBezTo>
                  <a:cubicBezTo>
                    <a:pt x="363819" y="2796010"/>
                    <a:pt x="366647" y="2799646"/>
                    <a:pt x="369677" y="2802879"/>
                  </a:cubicBezTo>
                  <a:cubicBezTo>
                    <a:pt x="369677" y="2802879"/>
                    <a:pt x="369879" y="2802879"/>
                    <a:pt x="369879" y="2802879"/>
                  </a:cubicBezTo>
                  <a:cubicBezTo>
                    <a:pt x="367657" y="2760255"/>
                    <a:pt x="340588" y="2713591"/>
                    <a:pt x="327053" y="2673189"/>
                  </a:cubicBezTo>
                  <a:cubicBezTo>
                    <a:pt x="316347" y="2641069"/>
                    <a:pt x="306650" y="2608748"/>
                    <a:pt x="296550" y="2576628"/>
                  </a:cubicBezTo>
                  <a:cubicBezTo>
                    <a:pt x="297964" y="2576224"/>
                    <a:pt x="299176" y="2575618"/>
                    <a:pt x="299984" y="2574002"/>
                  </a:cubicBezTo>
                  <a:cubicBezTo>
                    <a:pt x="304226" y="2564508"/>
                    <a:pt x="312912" y="2558650"/>
                    <a:pt x="322407" y="2555619"/>
                  </a:cubicBezTo>
                  <a:cubicBezTo>
                    <a:pt x="317357" y="2557437"/>
                    <a:pt x="318569" y="2565720"/>
                    <a:pt x="324023" y="2564306"/>
                  </a:cubicBezTo>
                  <a:cubicBezTo>
                    <a:pt x="325235" y="2563902"/>
                    <a:pt x="326649" y="2563498"/>
                    <a:pt x="328063" y="2563296"/>
                  </a:cubicBezTo>
                  <a:cubicBezTo>
                    <a:pt x="335941" y="2640261"/>
                    <a:pt x="359172" y="2721267"/>
                    <a:pt x="404221" y="2781062"/>
                  </a:cubicBezTo>
                  <a:cubicBezTo>
                    <a:pt x="405231" y="2782274"/>
                    <a:pt x="407049" y="2781062"/>
                    <a:pt x="406645" y="2779648"/>
                  </a:cubicBezTo>
                  <a:cubicBezTo>
                    <a:pt x="392100" y="2737024"/>
                    <a:pt x="372505" y="2696622"/>
                    <a:pt x="359172" y="2653392"/>
                  </a:cubicBezTo>
                  <a:cubicBezTo>
                    <a:pt x="349880" y="2623091"/>
                    <a:pt x="342810" y="2592183"/>
                    <a:pt x="336749" y="2560872"/>
                  </a:cubicBezTo>
                  <a:cubicBezTo>
                    <a:pt x="342608" y="2559256"/>
                    <a:pt x="348870" y="2557437"/>
                    <a:pt x="354930" y="2556629"/>
                  </a:cubicBezTo>
                  <a:cubicBezTo>
                    <a:pt x="355940" y="2557033"/>
                    <a:pt x="356950" y="2557235"/>
                    <a:pt x="357960" y="2557639"/>
                  </a:cubicBezTo>
                  <a:cubicBezTo>
                    <a:pt x="359981" y="2558650"/>
                    <a:pt x="363213" y="2559862"/>
                    <a:pt x="366243" y="2561074"/>
                  </a:cubicBezTo>
                  <a:cubicBezTo>
                    <a:pt x="380585" y="2645917"/>
                    <a:pt x="436946" y="2726519"/>
                    <a:pt x="509063" y="2766315"/>
                  </a:cubicBezTo>
                  <a:cubicBezTo>
                    <a:pt x="516740" y="2770557"/>
                    <a:pt x="529264" y="2761467"/>
                    <a:pt x="521184" y="2753588"/>
                  </a:cubicBezTo>
                  <a:cubicBezTo>
                    <a:pt x="483408" y="2716621"/>
                    <a:pt x="450683" y="2676421"/>
                    <a:pt x="420381" y="2633191"/>
                  </a:cubicBezTo>
                  <a:cubicBezTo>
                    <a:pt x="412907" y="2622686"/>
                    <a:pt x="402604" y="2610768"/>
                    <a:pt x="396948" y="2598647"/>
                  </a:cubicBezTo>
                  <a:cubicBezTo>
                    <a:pt x="395332" y="2593193"/>
                    <a:pt x="393918" y="2587739"/>
                    <a:pt x="392504" y="2582082"/>
                  </a:cubicBezTo>
                  <a:cubicBezTo>
                    <a:pt x="392504" y="2579456"/>
                    <a:pt x="392706" y="2577032"/>
                    <a:pt x="393312" y="2574406"/>
                  </a:cubicBezTo>
                  <a:cubicBezTo>
                    <a:pt x="395938" y="2564306"/>
                    <a:pt x="399574" y="2559256"/>
                    <a:pt x="399574" y="2550569"/>
                  </a:cubicBezTo>
                  <a:cubicBezTo>
                    <a:pt x="404221" y="2555013"/>
                    <a:pt x="408665" y="2559457"/>
                    <a:pt x="412907" y="2563700"/>
                  </a:cubicBezTo>
                  <a:cubicBezTo>
                    <a:pt x="416947" y="2567942"/>
                    <a:pt x="424826" y="2564306"/>
                    <a:pt x="422199" y="2558245"/>
                  </a:cubicBezTo>
                  <a:cubicBezTo>
                    <a:pt x="412907" y="2537034"/>
                    <a:pt x="399170" y="2520066"/>
                    <a:pt x="383818" y="2504309"/>
                  </a:cubicBezTo>
                  <a:cubicBezTo>
                    <a:pt x="383818" y="2488148"/>
                    <a:pt x="385030" y="2471987"/>
                    <a:pt x="387252" y="2455625"/>
                  </a:cubicBezTo>
                  <a:cubicBezTo>
                    <a:pt x="412503" y="2430980"/>
                    <a:pt x="438360" y="2406940"/>
                    <a:pt x="464823" y="2383709"/>
                  </a:cubicBezTo>
                  <a:cubicBezTo>
                    <a:pt x="464823" y="2384315"/>
                    <a:pt x="464823" y="2384921"/>
                    <a:pt x="465025" y="2385730"/>
                  </a:cubicBezTo>
                  <a:cubicBezTo>
                    <a:pt x="465631" y="2388558"/>
                    <a:pt x="467853" y="2391386"/>
                    <a:pt x="471086" y="2391588"/>
                  </a:cubicBezTo>
                  <a:cubicBezTo>
                    <a:pt x="479166" y="2391790"/>
                    <a:pt x="482196" y="2392194"/>
                    <a:pt x="484620" y="2384720"/>
                  </a:cubicBezTo>
                  <a:cubicBezTo>
                    <a:pt x="484620" y="2384720"/>
                    <a:pt x="484620" y="2384517"/>
                    <a:pt x="484620" y="2384720"/>
                  </a:cubicBezTo>
                  <a:cubicBezTo>
                    <a:pt x="485024" y="2375831"/>
                    <a:pt x="489266" y="2368761"/>
                    <a:pt x="496943" y="2363913"/>
                  </a:cubicBezTo>
                  <a:cubicBezTo>
                    <a:pt x="501791" y="2358862"/>
                    <a:pt x="506437" y="2353610"/>
                    <a:pt x="511083" y="2348358"/>
                  </a:cubicBezTo>
                  <a:cubicBezTo>
                    <a:pt x="515326" y="2343509"/>
                    <a:pt x="519568" y="2338661"/>
                    <a:pt x="523810" y="2333813"/>
                  </a:cubicBezTo>
                  <a:cubicBezTo>
                    <a:pt x="526234" y="2331793"/>
                    <a:pt x="528658" y="2329571"/>
                    <a:pt x="531082" y="2327551"/>
                  </a:cubicBezTo>
                  <a:cubicBezTo>
                    <a:pt x="533911" y="2325329"/>
                    <a:pt x="535123" y="2322703"/>
                    <a:pt x="535931" y="2319874"/>
                  </a:cubicBezTo>
                  <a:cubicBezTo>
                    <a:pt x="536941" y="2318864"/>
                    <a:pt x="537951" y="2317652"/>
                    <a:pt x="538759" y="2316642"/>
                  </a:cubicBezTo>
                  <a:cubicBezTo>
                    <a:pt x="543607" y="2310986"/>
                    <a:pt x="548455" y="2305330"/>
                    <a:pt x="553303" y="2299876"/>
                  </a:cubicBezTo>
                  <a:cubicBezTo>
                    <a:pt x="568050" y="2291997"/>
                    <a:pt x="581787" y="2282503"/>
                    <a:pt x="594109" y="2270382"/>
                  </a:cubicBezTo>
                  <a:cubicBezTo>
                    <a:pt x="594715" y="2270988"/>
                    <a:pt x="595321" y="2271392"/>
                    <a:pt x="596129" y="2271796"/>
                  </a:cubicBezTo>
                  <a:cubicBezTo>
                    <a:pt x="602998" y="2281089"/>
                    <a:pt x="606028" y="2291795"/>
                    <a:pt x="612492" y="2300885"/>
                  </a:cubicBezTo>
                  <a:cubicBezTo>
                    <a:pt x="614512" y="2303512"/>
                    <a:pt x="617946" y="2301896"/>
                    <a:pt x="618552" y="2299067"/>
                  </a:cubicBezTo>
                  <a:cubicBezTo>
                    <a:pt x="621179" y="2286947"/>
                    <a:pt x="613300" y="2275634"/>
                    <a:pt x="604412" y="2267554"/>
                  </a:cubicBezTo>
                  <a:cubicBezTo>
                    <a:pt x="607846" y="2263716"/>
                    <a:pt x="611886" y="2260888"/>
                    <a:pt x="616532" y="2258868"/>
                  </a:cubicBezTo>
                  <a:cubicBezTo>
                    <a:pt x="621179" y="2273210"/>
                    <a:pt x="626431" y="2287351"/>
                    <a:pt x="631885" y="2301491"/>
                  </a:cubicBezTo>
                  <a:cubicBezTo>
                    <a:pt x="636935" y="2314218"/>
                    <a:pt x="640167" y="2328763"/>
                    <a:pt x="651076" y="2337651"/>
                  </a:cubicBezTo>
                  <a:cubicBezTo>
                    <a:pt x="653904" y="2340075"/>
                    <a:pt x="658348" y="2337853"/>
                    <a:pt x="658550" y="2334217"/>
                  </a:cubicBezTo>
                  <a:cubicBezTo>
                    <a:pt x="659964" y="2320279"/>
                    <a:pt x="652086" y="2307350"/>
                    <a:pt x="646834" y="2294825"/>
                  </a:cubicBezTo>
                  <a:cubicBezTo>
                    <a:pt x="640167" y="2279068"/>
                    <a:pt x="633501" y="2263312"/>
                    <a:pt x="625825" y="2248161"/>
                  </a:cubicBezTo>
                  <a:cubicBezTo>
                    <a:pt x="624411" y="2245333"/>
                    <a:pt x="620774" y="2243111"/>
                    <a:pt x="617744" y="2244929"/>
                  </a:cubicBezTo>
                  <a:cubicBezTo>
                    <a:pt x="615522" y="2246141"/>
                    <a:pt x="613704" y="2247555"/>
                    <a:pt x="611482" y="2248767"/>
                  </a:cubicBezTo>
                  <a:cubicBezTo>
                    <a:pt x="625017" y="2229576"/>
                    <a:pt x="638349" y="2207355"/>
                    <a:pt x="656530" y="2196245"/>
                  </a:cubicBezTo>
                  <a:cubicBezTo>
                    <a:pt x="653298" y="2194427"/>
                    <a:pt x="650268" y="2192609"/>
                    <a:pt x="647238" y="2190589"/>
                  </a:cubicBezTo>
                  <a:cubicBezTo>
                    <a:pt x="648248" y="2189377"/>
                    <a:pt x="649460" y="2188164"/>
                    <a:pt x="650470" y="2186952"/>
                  </a:cubicBezTo>
                  <a:cubicBezTo>
                    <a:pt x="655116" y="2188771"/>
                    <a:pt x="659762" y="2190589"/>
                    <a:pt x="664409" y="2192205"/>
                  </a:cubicBezTo>
                  <a:cubicBezTo>
                    <a:pt x="669863" y="2189983"/>
                    <a:pt x="675923" y="2188771"/>
                    <a:pt x="682387" y="2188972"/>
                  </a:cubicBezTo>
                  <a:cubicBezTo>
                    <a:pt x="680367" y="2195235"/>
                    <a:pt x="678953" y="2201699"/>
                    <a:pt x="678145" y="2208567"/>
                  </a:cubicBezTo>
                  <a:cubicBezTo>
                    <a:pt x="675317" y="2209375"/>
                    <a:pt x="673095" y="2212002"/>
                    <a:pt x="674307" y="2215436"/>
                  </a:cubicBezTo>
                  <a:cubicBezTo>
                    <a:pt x="675115" y="2217658"/>
                    <a:pt x="676125" y="2219880"/>
                    <a:pt x="677135" y="2222102"/>
                  </a:cubicBezTo>
                  <a:cubicBezTo>
                    <a:pt x="677135" y="2222304"/>
                    <a:pt x="677135" y="2222506"/>
                    <a:pt x="677135" y="2222708"/>
                  </a:cubicBezTo>
                  <a:cubicBezTo>
                    <a:pt x="677135" y="2224122"/>
                    <a:pt x="677943" y="2225334"/>
                    <a:pt x="678751" y="2226142"/>
                  </a:cubicBezTo>
                  <a:cubicBezTo>
                    <a:pt x="684003" y="2238869"/>
                    <a:pt x="689862" y="2251393"/>
                    <a:pt x="696124" y="2263514"/>
                  </a:cubicBezTo>
                  <a:cubicBezTo>
                    <a:pt x="702184" y="2275432"/>
                    <a:pt x="706628" y="2288967"/>
                    <a:pt x="719153" y="2295027"/>
                  </a:cubicBezTo>
                  <a:cubicBezTo>
                    <a:pt x="722385" y="2296643"/>
                    <a:pt x="726425" y="2293815"/>
                    <a:pt x="726829" y="2290381"/>
                  </a:cubicBezTo>
                  <a:cubicBezTo>
                    <a:pt x="727031" y="2288765"/>
                    <a:pt x="726425" y="2287149"/>
                    <a:pt x="726425" y="2285331"/>
                  </a:cubicBezTo>
                  <a:cubicBezTo>
                    <a:pt x="729658" y="2295431"/>
                    <a:pt x="733900" y="2305330"/>
                    <a:pt x="741980" y="2310582"/>
                  </a:cubicBezTo>
                  <a:cubicBezTo>
                    <a:pt x="745818" y="2313208"/>
                    <a:pt x="750262" y="2310986"/>
                    <a:pt x="751070" y="2306542"/>
                  </a:cubicBezTo>
                  <a:cubicBezTo>
                    <a:pt x="754303" y="2290987"/>
                    <a:pt x="741576" y="2273210"/>
                    <a:pt x="734708" y="2259676"/>
                  </a:cubicBezTo>
                  <a:cubicBezTo>
                    <a:pt x="726829" y="2243919"/>
                    <a:pt x="717941" y="2227152"/>
                    <a:pt x="707436" y="2213214"/>
                  </a:cubicBezTo>
                  <a:cubicBezTo>
                    <a:pt x="707436" y="2213012"/>
                    <a:pt x="707032" y="2213214"/>
                    <a:pt x="707234" y="2213415"/>
                  </a:cubicBezTo>
                  <a:cubicBezTo>
                    <a:pt x="709457" y="2230788"/>
                    <a:pt x="715113" y="2249171"/>
                    <a:pt x="720567" y="2265938"/>
                  </a:cubicBezTo>
                  <a:cubicBezTo>
                    <a:pt x="720971" y="2266948"/>
                    <a:pt x="721173" y="2267958"/>
                    <a:pt x="721577" y="2269170"/>
                  </a:cubicBezTo>
                  <a:cubicBezTo>
                    <a:pt x="718143" y="2262706"/>
                    <a:pt x="713699" y="2256645"/>
                    <a:pt x="710265" y="2250787"/>
                  </a:cubicBezTo>
                  <a:cubicBezTo>
                    <a:pt x="704002" y="2240081"/>
                    <a:pt x="697336" y="2229576"/>
                    <a:pt x="690064" y="2219476"/>
                  </a:cubicBezTo>
                  <a:cubicBezTo>
                    <a:pt x="693094" y="2209981"/>
                    <a:pt x="696730" y="2201093"/>
                    <a:pt x="700972" y="2192811"/>
                  </a:cubicBezTo>
                  <a:cubicBezTo>
                    <a:pt x="701578" y="2193013"/>
                    <a:pt x="702184" y="2193013"/>
                    <a:pt x="702790" y="2193417"/>
                  </a:cubicBezTo>
                  <a:cubicBezTo>
                    <a:pt x="712083" y="2197053"/>
                    <a:pt x="721173" y="2202507"/>
                    <a:pt x="729859" y="2208567"/>
                  </a:cubicBezTo>
                  <a:cubicBezTo>
                    <a:pt x="735516" y="2221496"/>
                    <a:pt x="741374" y="2234425"/>
                    <a:pt x="747838" y="2246949"/>
                  </a:cubicBezTo>
                  <a:cubicBezTo>
                    <a:pt x="746626" y="2245939"/>
                    <a:pt x="745616" y="2244727"/>
                    <a:pt x="744404" y="2243717"/>
                  </a:cubicBezTo>
                  <a:cubicBezTo>
                    <a:pt x="739354" y="2239475"/>
                    <a:pt x="732688" y="2246747"/>
                    <a:pt x="736526" y="2251999"/>
                  </a:cubicBezTo>
                  <a:cubicBezTo>
                    <a:pt x="750060" y="2270382"/>
                    <a:pt x="763191" y="2288361"/>
                    <a:pt x="773696" y="2308764"/>
                  </a:cubicBezTo>
                  <a:cubicBezTo>
                    <a:pt x="781372" y="2323915"/>
                    <a:pt x="785614" y="2341893"/>
                    <a:pt x="798341" y="2353408"/>
                  </a:cubicBezTo>
                  <a:cubicBezTo>
                    <a:pt x="801573" y="2356236"/>
                    <a:pt x="806017" y="2353206"/>
                    <a:pt x="806623" y="2349772"/>
                  </a:cubicBezTo>
                  <a:cubicBezTo>
                    <a:pt x="807229" y="2346540"/>
                    <a:pt x="806825" y="2343308"/>
                    <a:pt x="806623" y="2339873"/>
                  </a:cubicBezTo>
                  <a:cubicBezTo>
                    <a:pt x="814097" y="2353206"/>
                    <a:pt x="821976" y="2366135"/>
                    <a:pt x="834096" y="2375831"/>
                  </a:cubicBezTo>
                  <a:cubicBezTo>
                    <a:pt x="837530" y="2378457"/>
                    <a:pt x="843187" y="2375225"/>
                    <a:pt x="842177" y="2370983"/>
                  </a:cubicBezTo>
                  <a:cubicBezTo>
                    <a:pt x="838540" y="2352398"/>
                    <a:pt x="827430" y="2337247"/>
                    <a:pt x="817330" y="2321491"/>
                  </a:cubicBezTo>
                  <a:cubicBezTo>
                    <a:pt x="815915" y="2319268"/>
                    <a:pt x="814501" y="2317046"/>
                    <a:pt x="812885" y="2314824"/>
                  </a:cubicBezTo>
                  <a:cubicBezTo>
                    <a:pt x="805209" y="2299472"/>
                    <a:pt x="797533" y="2284321"/>
                    <a:pt x="790058" y="2268968"/>
                  </a:cubicBezTo>
                  <a:cubicBezTo>
                    <a:pt x="795311" y="2274220"/>
                    <a:pt x="800563" y="2279271"/>
                    <a:pt x="805613" y="2284523"/>
                  </a:cubicBezTo>
                  <a:cubicBezTo>
                    <a:pt x="811471" y="2290583"/>
                    <a:pt x="817330" y="2296643"/>
                    <a:pt x="822986" y="2302704"/>
                  </a:cubicBezTo>
                  <a:cubicBezTo>
                    <a:pt x="826016" y="2306340"/>
                    <a:pt x="829046" y="2309976"/>
                    <a:pt x="831874" y="2313410"/>
                  </a:cubicBezTo>
                  <a:cubicBezTo>
                    <a:pt x="832076" y="2315430"/>
                    <a:pt x="832480" y="2317248"/>
                    <a:pt x="833894" y="2319268"/>
                  </a:cubicBezTo>
                  <a:cubicBezTo>
                    <a:pt x="843793" y="2332601"/>
                    <a:pt x="854095" y="2342499"/>
                    <a:pt x="866822" y="2351994"/>
                  </a:cubicBezTo>
                  <a:cubicBezTo>
                    <a:pt x="874296" y="2359670"/>
                    <a:pt x="881973" y="2366741"/>
                    <a:pt x="890053" y="2373811"/>
                  </a:cubicBezTo>
                  <a:cubicBezTo>
                    <a:pt x="894093" y="2379467"/>
                    <a:pt x="897931" y="2385326"/>
                    <a:pt x="902173" y="2390780"/>
                  </a:cubicBezTo>
                  <a:cubicBezTo>
                    <a:pt x="913688" y="2405931"/>
                    <a:pt x="924798" y="2423303"/>
                    <a:pt x="941969" y="2431990"/>
                  </a:cubicBezTo>
                  <a:cubicBezTo>
                    <a:pt x="946009" y="2434212"/>
                    <a:pt x="950050" y="2428960"/>
                    <a:pt x="948433" y="2425121"/>
                  </a:cubicBezTo>
                  <a:cubicBezTo>
                    <a:pt x="944393" y="2414819"/>
                    <a:pt x="937121" y="2405931"/>
                    <a:pt x="929647" y="2397446"/>
                  </a:cubicBezTo>
                  <a:cubicBezTo>
                    <a:pt x="931869" y="2398860"/>
                    <a:pt x="934091" y="2400274"/>
                    <a:pt x="936111" y="2401688"/>
                  </a:cubicBezTo>
                  <a:cubicBezTo>
                    <a:pt x="939545" y="2408759"/>
                    <a:pt x="943989" y="2414415"/>
                    <a:pt x="950656" y="2419061"/>
                  </a:cubicBezTo>
                  <a:cubicBezTo>
                    <a:pt x="953282" y="2420879"/>
                    <a:pt x="956918" y="2421687"/>
                    <a:pt x="959948" y="2420071"/>
                  </a:cubicBezTo>
                  <a:lnTo>
                    <a:pt x="962372" y="2418859"/>
                  </a:lnTo>
                  <a:cubicBezTo>
                    <a:pt x="962372" y="2418859"/>
                    <a:pt x="962372" y="2418859"/>
                    <a:pt x="962372" y="2418859"/>
                  </a:cubicBezTo>
                  <a:cubicBezTo>
                    <a:pt x="970048" y="2423707"/>
                    <a:pt x="977523" y="2428353"/>
                    <a:pt x="985401" y="2433000"/>
                  </a:cubicBezTo>
                  <a:cubicBezTo>
                    <a:pt x="985805" y="2433202"/>
                    <a:pt x="986007" y="2433404"/>
                    <a:pt x="986411" y="2433606"/>
                  </a:cubicBezTo>
                  <a:cubicBezTo>
                    <a:pt x="999542" y="2441484"/>
                    <a:pt x="1012874" y="2449161"/>
                    <a:pt x="1026409" y="2456433"/>
                  </a:cubicBezTo>
                  <a:cubicBezTo>
                    <a:pt x="1063781" y="2476432"/>
                    <a:pt x="1101557" y="2495421"/>
                    <a:pt x="1135898" y="2520470"/>
                  </a:cubicBezTo>
                  <a:cubicBezTo>
                    <a:pt x="1156705" y="2535822"/>
                    <a:pt x="1176098" y="2549357"/>
                    <a:pt x="1199531" y="2557841"/>
                  </a:cubicBezTo>
                  <a:cubicBezTo>
                    <a:pt x="1198521" y="2566730"/>
                    <a:pt x="1196905" y="2575012"/>
                    <a:pt x="1193269" y="2584304"/>
                  </a:cubicBezTo>
                  <a:cubicBezTo>
                    <a:pt x="1190441" y="2591779"/>
                    <a:pt x="1199329" y="2599859"/>
                    <a:pt x="1205995" y="2595617"/>
                  </a:cubicBezTo>
                  <a:cubicBezTo>
                    <a:pt x="1208621" y="2597839"/>
                    <a:pt x="1211450" y="2599455"/>
                    <a:pt x="1214480" y="2601273"/>
                  </a:cubicBezTo>
                  <a:cubicBezTo>
                    <a:pt x="1211854" y="2601677"/>
                    <a:pt x="1209026" y="2601475"/>
                    <a:pt x="1206399" y="2599859"/>
                  </a:cubicBezTo>
                  <a:cubicBezTo>
                    <a:pt x="1205389" y="2605111"/>
                    <a:pt x="1203773" y="2610768"/>
                    <a:pt x="1200743" y="2616828"/>
                  </a:cubicBezTo>
                  <a:cubicBezTo>
                    <a:pt x="1190037" y="2638645"/>
                    <a:pt x="1177512" y="2657836"/>
                    <a:pt x="1172462" y="2681875"/>
                  </a:cubicBezTo>
                  <a:cubicBezTo>
                    <a:pt x="1169230" y="2686319"/>
                    <a:pt x="1165998" y="2690965"/>
                    <a:pt x="1162563" y="2695410"/>
                  </a:cubicBezTo>
                  <a:cubicBezTo>
                    <a:pt x="1162563" y="2697834"/>
                    <a:pt x="1162967" y="2700056"/>
                    <a:pt x="1162967" y="2702480"/>
                  </a:cubicBezTo>
                  <a:cubicBezTo>
                    <a:pt x="1130646" y="2735205"/>
                    <a:pt x="1106405" y="2777829"/>
                    <a:pt x="1081356" y="2817019"/>
                  </a:cubicBezTo>
                  <a:cubicBezTo>
                    <a:pt x="1082164" y="2815807"/>
                    <a:pt x="1082770" y="2814595"/>
                    <a:pt x="1082568" y="2812777"/>
                  </a:cubicBezTo>
                  <a:cubicBezTo>
                    <a:pt x="1080144" y="2790152"/>
                    <a:pt x="1068225" y="2768133"/>
                    <a:pt x="1051054" y="2753184"/>
                  </a:cubicBezTo>
                  <a:cubicBezTo>
                    <a:pt x="1048024" y="2750558"/>
                    <a:pt x="1044388" y="2755003"/>
                    <a:pt x="1046408" y="2757831"/>
                  </a:cubicBezTo>
                  <a:cubicBezTo>
                    <a:pt x="1059135" y="2775607"/>
                    <a:pt x="1066003" y="2792980"/>
                    <a:pt x="1070043" y="2814393"/>
                  </a:cubicBezTo>
                  <a:cubicBezTo>
                    <a:pt x="1071053" y="2820251"/>
                    <a:pt x="1077719" y="2820857"/>
                    <a:pt x="1080750" y="2817625"/>
                  </a:cubicBezTo>
                  <a:cubicBezTo>
                    <a:pt x="1076911" y="2823686"/>
                    <a:pt x="1073073" y="2829746"/>
                    <a:pt x="1069033" y="2835604"/>
                  </a:cubicBezTo>
                  <a:cubicBezTo>
                    <a:pt x="1064791" y="2841866"/>
                    <a:pt x="1060347" y="2848129"/>
                    <a:pt x="1056104" y="2854593"/>
                  </a:cubicBezTo>
                  <a:cubicBezTo>
                    <a:pt x="1050246" y="2823686"/>
                    <a:pt x="1035500" y="2794596"/>
                    <a:pt x="1012268" y="2773385"/>
                  </a:cubicBezTo>
                  <a:cubicBezTo>
                    <a:pt x="1008834" y="2770355"/>
                    <a:pt x="1004390" y="2775405"/>
                    <a:pt x="1006814" y="2778839"/>
                  </a:cubicBezTo>
                  <a:cubicBezTo>
                    <a:pt x="1026207" y="2805505"/>
                    <a:pt x="1039540" y="2832978"/>
                    <a:pt x="1046004" y="2865704"/>
                  </a:cubicBezTo>
                  <a:cubicBezTo>
                    <a:pt x="1046206" y="2866511"/>
                    <a:pt x="1046812" y="2866916"/>
                    <a:pt x="1047216" y="2867522"/>
                  </a:cubicBezTo>
                  <a:cubicBezTo>
                    <a:pt x="1042570" y="2874390"/>
                    <a:pt x="1037924" y="2881056"/>
                    <a:pt x="1033277" y="2887924"/>
                  </a:cubicBezTo>
                  <a:cubicBezTo>
                    <a:pt x="1031863" y="2887924"/>
                    <a:pt x="1030651" y="2888127"/>
                    <a:pt x="1029237" y="2888127"/>
                  </a:cubicBezTo>
                  <a:cubicBezTo>
                    <a:pt x="1028429" y="2889540"/>
                    <a:pt x="1027621" y="2890955"/>
                    <a:pt x="1026611" y="2892571"/>
                  </a:cubicBezTo>
                  <a:cubicBezTo>
                    <a:pt x="1025803" y="2890955"/>
                    <a:pt x="1024995" y="2889137"/>
                    <a:pt x="1024389" y="2887521"/>
                  </a:cubicBezTo>
                  <a:cubicBezTo>
                    <a:pt x="1024187" y="2887116"/>
                    <a:pt x="1023783" y="2886915"/>
                    <a:pt x="1023581" y="2886712"/>
                  </a:cubicBezTo>
                  <a:cubicBezTo>
                    <a:pt x="1017319" y="2867926"/>
                    <a:pt x="1013076" y="2847321"/>
                    <a:pt x="1006410" y="2829140"/>
                  </a:cubicBezTo>
                  <a:cubicBezTo>
                    <a:pt x="995300" y="2798838"/>
                    <a:pt x="982169" y="2769345"/>
                    <a:pt x="966614" y="2741266"/>
                  </a:cubicBezTo>
                  <a:cubicBezTo>
                    <a:pt x="965402" y="2739044"/>
                    <a:pt x="961968" y="2740458"/>
                    <a:pt x="962978" y="2742882"/>
                  </a:cubicBezTo>
                  <a:cubicBezTo>
                    <a:pt x="976109" y="2772375"/>
                    <a:pt x="987421" y="2802273"/>
                    <a:pt x="997522" y="2832978"/>
                  </a:cubicBezTo>
                  <a:cubicBezTo>
                    <a:pt x="1004996" y="2855805"/>
                    <a:pt x="1010046" y="2881864"/>
                    <a:pt x="1019743" y="2904085"/>
                  </a:cubicBezTo>
                  <a:cubicBezTo>
                    <a:pt x="1018531" y="2906105"/>
                    <a:pt x="1017521" y="2908125"/>
                    <a:pt x="1016309" y="2910145"/>
                  </a:cubicBezTo>
                  <a:cubicBezTo>
                    <a:pt x="1016915" y="2910145"/>
                    <a:pt x="1017319" y="2910145"/>
                    <a:pt x="1017925" y="2909944"/>
                  </a:cubicBezTo>
                  <a:cubicBezTo>
                    <a:pt x="1015299" y="2913782"/>
                    <a:pt x="1012672" y="2917418"/>
                    <a:pt x="1010248" y="2921256"/>
                  </a:cubicBezTo>
                  <a:cubicBezTo>
                    <a:pt x="1010248" y="2921256"/>
                    <a:pt x="1010046" y="2921256"/>
                    <a:pt x="1010046" y="2921256"/>
                  </a:cubicBezTo>
                  <a:cubicBezTo>
                    <a:pt x="1009642" y="2921862"/>
                    <a:pt x="1009238" y="2922670"/>
                    <a:pt x="1008834" y="2923276"/>
                  </a:cubicBezTo>
                  <a:cubicBezTo>
                    <a:pt x="993886" y="2945093"/>
                    <a:pt x="978937" y="2967112"/>
                    <a:pt x="963786" y="2988727"/>
                  </a:cubicBezTo>
                  <a:cubicBezTo>
                    <a:pt x="934495" y="2992767"/>
                    <a:pt x="906012" y="2999838"/>
                    <a:pt x="875508" y="2997817"/>
                  </a:cubicBezTo>
                  <a:cubicBezTo>
                    <a:pt x="841773" y="2995798"/>
                    <a:pt x="812279" y="2982263"/>
                    <a:pt x="779958" y="2975192"/>
                  </a:cubicBezTo>
                  <a:cubicBezTo>
                    <a:pt x="775110" y="2974182"/>
                    <a:pt x="774100" y="2980647"/>
                    <a:pt x="776928" y="2983273"/>
                  </a:cubicBezTo>
                  <a:cubicBezTo>
                    <a:pt x="797129" y="3002262"/>
                    <a:pt x="829248" y="3014382"/>
                    <a:pt x="862984" y="3018827"/>
                  </a:cubicBezTo>
                  <a:cubicBezTo>
                    <a:pt x="861570" y="3019433"/>
                    <a:pt x="860559" y="3020443"/>
                    <a:pt x="860964" y="3022463"/>
                  </a:cubicBezTo>
                  <a:cubicBezTo>
                    <a:pt x="866014" y="3044684"/>
                    <a:pt x="872680" y="3068117"/>
                    <a:pt x="883185" y="3088318"/>
                  </a:cubicBezTo>
                  <a:cubicBezTo>
                    <a:pt x="884801" y="3091550"/>
                    <a:pt x="888639" y="3091954"/>
                    <a:pt x="891467" y="3090742"/>
                  </a:cubicBezTo>
                  <a:cubicBezTo>
                    <a:pt x="871266" y="3118821"/>
                    <a:pt x="850863" y="3146900"/>
                    <a:pt x="830258" y="3174576"/>
                  </a:cubicBezTo>
                  <a:cubicBezTo>
                    <a:pt x="813693" y="3145890"/>
                    <a:pt x="796927" y="3117407"/>
                    <a:pt x="780564" y="3088722"/>
                  </a:cubicBezTo>
                  <a:cubicBezTo>
                    <a:pt x="779756" y="3087308"/>
                    <a:pt x="777534" y="3088318"/>
                    <a:pt x="778342" y="3089732"/>
                  </a:cubicBezTo>
                  <a:cubicBezTo>
                    <a:pt x="794098" y="3120235"/>
                    <a:pt x="809451" y="3151143"/>
                    <a:pt x="825006" y="3181646"/>
                  </a:cubicBezTo>
                  <a:cubicBezTo>
                    <a:pt x="811067" y="3200433"/>
                    <a:pt x="796927" y="3219018"/>
                    <a:pt x="782786" y="3237603"/>
                  </a:cubicBezTo>
                  <a:cubicBezTo>
                    <a:pt x="781776" y="3235582"/>
                    <a:pt x="780564" y="3232956"/>
                    <a:pt x="778948" y="3229926"/>
                  </a:cubicBezTo>
                  <a:cubicBezTo>
                    <a:pt x="768443" y="3208109"/>
                    <a:pt x="755919" y="3187302"/>
                    <a:pt x="745010" y="3165687"/>
                  </a:cubicBezTo>
                  <a:cubicBezTo>
                    <a:pt x="723193" y="3122457"/>
                    <a:pt x="702386" y="3078621"/>
                    <a:pt x="682387" y="3034583"/>
                  </a:cubicBezTo>
                  <a:cubicBezTo>
                    <a:pt x="681781" y="3033371"/>
                    <a:pt x="680165" y="3034179"/>
                    <a:pt x="680569" y="3035391"/>
                  </a:cubicBezTo>
                  <a:cubicBezTo>
                    <a:pt x="693498" y="3072763"/>
                    <a:pt x="707840" y="3109933"/>
                    <a:pt x="724001" y="3146092"/>
                  </a:cubicBezTo>
                  <a:cubicBezTo>
                    <a:pt x="728041" y="3155183"/>
                    <a:pt x="762181" y="3219018"/>
                    <a:pt x="773493" y="3242855"/>
                  </a:cubicBezTo>
                  <a:cubicBezTo>
                    <a:pt x="772483" y="3242855"/>
                    <a:pt x="771473" y="3242855"/>
                    <a:pt x="770463" y="3243461"/>
                  </a:cubicBezTo>
                  <a:cubicBezTo>
                    <a:pt x="769655" y="3244067"/>
                    <a:pt x="768847" y="3244673"/>
                    <a:pt x="768039" y="3245077"/>
                  </a:cubicBezTo>
                  <a:cubicBezTo>
                    <a:pt x="766221" y="3246491"/>
                    <a:pt x="765413" y="3249319"/>
                    <a:pt x="766423" y="3251541"/>
                  </a:cubicBezTo>
                  <a:cubicBezTo>
                    <a:pt x="767231" y="3253359"/>
                    <a:pt x="768039" y="3254773"/>
                    <a:pt x="768645" y="3255783"/>
                  </a:cubicBezTo>
                  <a:cubicBezTo>
                    <a:pt x="760969" y="3265682"/>
                    <a:pt x="753495" y="3275580"/>
                    <a:pt x="745818" y="3285479"/>
                  </a:cubicBezTo>
                  <a:cubicBezTo>
                    <a:pt x="696124" y="3348304"/>
                    <a:pt x="643602" y="3409310"/>
                    <a:pt x="586433" y="3465469"/>
                  </a:cubicBezTo>
                  <a:cubicBezTo>
                    <a:pt x="541789" y="3409512"/>
                    <a:pt x="495529" y="3354566"/>
                    <a:pt x="450077" y="3299417"/>
                  </a:cubicBezTo>
                  <a:cubicBezTo>
                    <a:pt x="448663" y="3297801"/>
                    <a:pt x="446440" y="3299619"/>
                    <a:pt x="447451" y="3301437"/>
                  </a:cubicBezTo>
                  <a:cubicBezTo>
                    <a:pt x="484620" y="3363050"/>
                    <a:pt x="528254" y="3421633"/>
                    <a:pt x="577747" y="3473953"/>
                  </a:cubicBezTo>
                  <a:cubicBezTo>
                    <a:pt x="573908" y="3477589"/>
                    <a:pt x="570070" y="3480822"/>
                    <a:pt x="566232" y="3484458"/>
                  </a:cubicBezTo>
                  <a:cubicBezTo>
                    <a:pt x="526436" y="3443450"/>
                    <a:pt x="491893" y="3399210"/>
                    <a:pt x="456339" y="3353556"/>
                  </a:cubicBezTo>
                  <a:cubicBezTo>
                    <a:pt x="454723" y="3351536"/>
                    <a:pt x="451491" y="3353556"/>
                    <a:pt x="452501" y="3355778"/>
                  </a:cubicBezTo>
                  <a:cubicBezTo>
                    <a:pt x="475530" y="3408906"/>
                    <a:pt x="513104" y="3454964"/>
                    <a:pt x="556536" y="3493144"/>
                  </a:cubicBezTo>
                  <a:cubicBezTo>
                    <a:pt x="553505" y="3495770"/>
                    <a:pt x="550677" y="3498599"/>
                    <a:pt x="547647" y="3501224"/>
                  </a:cubicBezTo>
                  <a:cubicBezTo>
                    <a:pt x="547041" y="3499811"/>
                    <a:pt x="545627" y="3498599"/>
                    <a:pt x="543607" y="3498800"/>
                  </a:cubicBezTo>
                  <a:cubicBezTo>
                    <a:pt x="538759" y="3499406"/>
                    <a:pt x="533911" y="3500012"/>
                    <a:pt x="529062" y="3500417"/>
                  </a:cubicBezTo>
                  <a:cubicBezTo>
                    <a:pt x="501185" y="3472539"/>
                    <a:pt x="473510" y="3444258"/>
                    <a:pt x="447047" y="3414765"/>
                  </a:cubicBezTo>
                  <a:cubicBezTo>
                    <a:pt x="446440" y="3413957"/>
                    <a:pt x="445632" y="3413957"/>
                    <a:pt x="444824" y="3414159"/>
                  </a:cubicBezTo>
                  <a:cubicBezTo>
                    <a:pt x="443006" y="3412341"/>
                    <a:pt x="441390" y="3410724"/>
                    <a:pt x="439774" y="3408906"/>
                  </a:cubicBezTo>
                  <a:cubicBezTo>
                    <a:pt x="437956" y="3407088"/>
                    <a:pt x="434926" y="3409310"/>
                    <a:pt x="436542" y="3411533"/>
                  </a:cubicBezTo>
                  <a:cubicBezTo>
                    <a:pt x="460783" y="3442238"/>
                    <a:pt x="485428" y="3472539"/>
                    <a:pt x="510881" y="3502235"/>
                  </a:cubicBezTo>
                  <a:cubicBezTo>
                    <a:pt x="409271" y="3509507"/>
                    <a:pt x="313316" y="3482842"/>
                    <a:pt x="242613" y="3401634"/>
                  </a:cubicBezTo>
                  <a:cubicBezTo>
                    <a:pt x="239381" y="3397998"/>
                    <a:pt x="234129" y="3402240"/>
                    <a:pt x="236755" y="3406280"/>
                  </a:cubicBezTo>
                  <a:cubicBezTo>
                    <a:pt x="296954" y="3493144"/>
                    <a:pt x="418563" y="3547687"/>
                    <a:pt x="522194" y="3515567"/>
                  </a:cubicBezTo>
                  <a:cubicBezTo>
                    <a:pt x="523608" y="3517183"/>
                    <a:pt x="525022" y="3519001"/>
                    <a:pt x="526436" y="3520617"/>
                  </a:cubicBezTo>
                  <a:cubicBezTo>
                    <a:pt x="524416" y="3522435"/>
                    <a:pt x="522598" y="3524254"/>
                    <a:pt x="520578" y="3526072"/>
                  </a:cubicBezTo>
                  <a:cubicBezTo>
                    <a:pt x="496539" y="3546475"/>
                    <a:pt x="471692" y="3565868"/>
                    <a:pt x="446036" y="3584048"/>
                  </a:cubicBezTo>
                  <a:cubicBezTo>
                    <a:pt x="438562" y="3587078"/>
                    <a:pt x="430886" y="3589503"/>
                    <a:pt x="423007" y="3591725"/>
                  </a:cubicBezTo>
                  <a:cubicBezTo>
                    <a:pt x="421391" y="3590715"/>
                    <a:pt x="419169" y="3590109"/>
                    <a:pt x="416745" y="3590917"/>
                  </a:cubicBezTo>
                  <a:cubicBezTo>
                    <a:pt x="412099" y="3592129"/>
                    <a:pt x="407655" y="3593745"/>
                    <a:pt x="403211" y="3595361"/>
                  </a:cubicBezTo>
                  <a:cubicBezTo>
                    <a:pt x="376343" y="3599199"/>
                    <a:pt x="350486" y="3596977"/>
                    <a:pt x="324427" y="3595159"/>
                  </a:cubicBezTo>
                  <a:cubicBezTo>
                    <a:pt x="257562" y="3578796"/>
                    <a:pt x="197565" y="3555565"/>
                    <a:pt x="137164" y="3515365"/>
                  </a:cubicBezTo>
                  <a:cubicBezTo>
                    <a:pt x="132518" y="3512133"/>
                    <a:pt x="127872" y="3518597"/>
                    <a:pt x="131912" y="3522435"/>
                  </a:cubicBezTo>
                  <a:cubicBezTo>
                    <a:pt x="167870" y="3554757"/>
                    <a:pt x="212514" y="3580816"/>
                    <a:pt x="259986" y="3597179"/>
                  </a:cubicBezTo>
                  <a:cubicBezTo>
                    <a:pt x="225038" y="3605057"/>
                    <a:pt x="193727" y="3624450"/>
                    <a:pt x="161001" y="3640207"/>
                  </a:cubicBezTo>
                  <a:cubicBezTo>
                    <a:pt x="154739" y="3633743"/>
                    <a:pt x="148679" y="3627076"/>
                    <a:pt x="142417" y="3620814"/>
                  </a:cubicBezTo>
                  <a:cubicBezTo>
                    <a:pt x="124640" y="3602633"/>
                    <a:pt x="106459" y="3584654"/>
                    <a:pt x="87066" y="3568292"/>
                  </a:cubicBezTo>
                  <a:cubicBezTo>
                    <a:pt x="83632" y="3565464"/>
                    <a:pt x="78784" y="3570514"/>
                    <a:pt x="81612" y="3573948"/>
                  </a:cubicBezTo>
                  <a:cubicBezTo>
                    <a:pt x="100399" y="3596977"/>
                    <a:pt x="122014" y="3623642"/>
                    <a:pt x="145649" y="3646065"/>
                  </a:cubicBezTo>
                  <a:cubicBezTo>
                    <a:pt x="135750" y="3647277"/>
                    <a:pt x="125650" y="3648085"/>
                    <a:pt x="115751" y="3648893"/>
                  </a:cubicBezTo>
                  <a:cubicBezTo>
                    <a:pt x="109893" y="3644651"/>
                    <a:pt x="103833" y="3640207"/>
                    <a:pt x="98177" y="3635965"/>
                  </a:cubicBezTo>
                  <a:cubicBezTo>
                    <a:pt x="75147" y="3618390"/>
                    <a:pt x="51714" y="3600613"/>
                    <a:pt x="26463" y="3585866"/>
                  </a:cubicBezTo>
                  <a:cubicBezTo>
                    <a:pt x="21615" y="3583038"/>
                    <a:pt x="17373" y="3588897"/>
                    <a:pt x="21413" y="3592735"/>
                  </a:cubicBezTo>
                  <a:cubicBezTo>
                    <a:pt x="42624" y="3612532"/>
                    <a:pt x="66461" y="3629905"/>
                    <a:pt x="89894" y="3647075"/>
                  </a:cubicBezTo>
                  <a:cubicBezTo>
                    <a:pt x="91510" y="3648287"/>
                    <a:pt x="93328" y="3649701"/>
                    <a:pt x="94944" y="3650913"/>
                  </a:cubicBezTo>
                  <a:cubicBezTo>
                    <a:pt x="94338" y="3650913"/>
                    <a:pt x="93732" y="3651116"/>
                    <a:pt x="92924" y="3651116"/>
                  </a:cubicBezTo>
                  <a:cubicBezTo>
                    <a:pt x="82016" y="3651924"/>
                    <a:pt x="71107" y="3651924"/>
                    <a:pt x="60199" y="3652328"/>
                  </a:cubicBezTo>
                  <a:cubicBezTo>
                    <a:pt x="40604" y="3633339"/>
                    <a:pt x="20807" y="3616168"/>
                    <a:pt x="202" y="3600411"/>
                  </a:cubicBezTo>
                  <a:lnTo>
                    <a:pt x="202" y="3617582"/>
                  </a:lnTo>
                  <a:cubicBezTo>
                    <a:pt x="12525" y="3629500"/>
                    <a:pt x="25453" y="3641015"/>
                    <a:pt x="38584" y="3652125"/>
                  </a:cubicBezTo>
                  <a:cubicBezTo>
                    <a:pt x="25857" y="3652328"/>
                    <a:pt x="12929" y="3652125"/>
                    <a:pt x="202" y="3651924"/>
                  </a:cubicBezTo>
                  <a:lnTo>
                    <a:pt x="202" y="3683437"/>
                  </a:lnTo>
                  <a:cubicBezTo>
                    <a:pt x="63633" y="3686265"/>
                    <a:pt x="139386" y="3688487"/>
                    <a:pt x="194333" y="3659398"/>
                  </a:cubicBezTo>
                  <a:cubicBezTo>
                    <a:pt x="258168" y="3625662"/>
                    <a:pt x="331497" y="3618592"/>
                    <a:pt x="398968" y="3646873"/>
                  </a:cubicBezTo>
                  <a:cubicBezTo>
                    <a:pt x="412099" y="3642025"/>
                    <a:pt x="424219" y="3635763"/>
                    <a:pt x="436340" y="3630106"/>
                  </a:cubicBezTo>
                  <a:cubicBezTo>
                    <a:pt x="558556" y="3572736"/>
                    <a:pt x="661984" y="3437996"/>
                    <a:pt x="746222" y="3335981"/>
                  </a:cubicBezTo>
                  <a:cubicBezTo>
                    <a:pt x="825208" y="3240229"/>
                    <a:pt x="897729" y="3139224"/>
                    <a:pt x="969442" y="3038017"/>
                  </a:cubicBezTo>
                  <a:cubicBezTo>
                    <a:pt x="993684" y="3003878"/>
                    <a:pt x="1017319" y="2969132"/>
                    <a:pt x="1041156" y="2934791"/>
                  </a:cubicBezTo>
                  <a:cubicBezTo>
                    <a:pt x="1157513" y="2932164"/>
                    <a:pt x="1274073" y="2920246"/>
                    <a:pt x="1389420" y="2909741"/>
                  </a:cubicBezTo>
                  <a:cubicBezTo>
                    <a:pt x="1516686" y="2898025"/>
                    <a:pt x="1643345" y="2884894"/>
                    <a:pt x="1769197" y="2869542"/>
                  </a:cubicBezTo>
                  <a:cubicBezTo>
                    <a:pt x="2005144" y="2840856"/>
                    <a:pt x="2239273" y="2807323"/>
                    <a:pt x="2469765" y="2765911"/>
                  </a:cubicBezTo>
                  <a:cubicBezTo>
                    <a:pt x="2477644" y="2774193"/>
                    <a:pt x="2485320" y="2781263"/>
                    <a:pt x="2490168" y="2787526"/>
                  </a:cubicBezTo>
                  <a:cubicBezTo>
                    <a:pt x="2487744" y="2784294"/>
                    <a:pt x="2485118" y="2780254"/>
                    <a:pt x="2482492" y="2776011"/>
                  </a:cubicBezTo>
                  <a:cubicBezTo>
                    <a:pt x="2494208" y="2779041"/>
                    <a:pt x="2505925" y="2781263"/>
                    <a:pt x="2517440" y="2783082"/>
                  </a:cubicBezTo>
                  <a:cubicBezTo>
                    <a:pt x="2523904" y="2784698"/>
                    <a:pt x="2530166" y="2784900"/>
                    <a:pt x="2536024" y="2785102"/>
                  </a:cubicBezTo>
                  <a:cubicBezTo>
                    <a:pt x="2538853" y="2785304"/>
                    <a:pt x="2541681" y="2785708"/>
                    <a:pt x="2545519" y="2786112"/>
                  </a:cubicBezTo>
                  <a:cubicBezTo>
                    <a:pt x="2569558" y="2791364"/>
                    <a:pt x="2593597" y="2796616"/>
                    <a:pt x="2618040" y="2801464"/>
                  </a:cubicBezTo>
                  <a:cubicBezTo>
                    <a:pt x="2627939" y="2803485"/>
                    <a:pt x="2638443" y="2805505"/>
                    <a:pt x="2648341" y="2807525"/>
                  </a:cubicBezTo>
                  <a:cubicBezTo>
                    <a:pt x="2647534" y="2808737"/>
                    <a:pt x="2647331" y="2810353"/>
                    <a:pt x="2648544" y="2811363"/>
                  </a:cubicBezTo>
                  <a:cubicBezTo>
                    <a:pt x="2669957" y="2828938"/>
                    <a:pt x="2712984" y="2823484"/>
                    <a:pt x="2738842" y="2824090"/>
                  </a:cubicBezTo>
                  <a:cubicBezTo>
                    <a:pt x="2746922" y="2824292"/>
                    <a:pt x="2753588" y="2815807"/>
                    <a:pt x="2752982" y="2808131"/>
                  </a:cubicBezTo>
                  <a:cubicBezTo>
                    <a:pt x="2751770" y="2791566"/>
                    <a:pt x="2756214" y="2773991"/>
                    <a:pt x="2745508" y="2760053"/>
                  </a:cubicBezTo>
                  <a:cubicBezTo>
                    <a:pt x="2743084" y="2757022"/>
                    <a:pt x="2739246" y="2756012"/>
                    <a:pt x="2735812" y="2758033"/>
                  </a:cubicBezTo>
                  <a:cubicBezTo>
                    <a:pt x="2727327" y="2763487"/>
                    <a:pt x="2723691" y="2771365"/>
                    <a:pt x="2722277" y="2780051"/>
                  </a:cubicBezTo>
                  <a:lnTo>
                    <a:pt x="2721469" y="2766517"/>
                  </a:lnTo>
                  <a:cubicBezTo>
                    <a:pt x="2716419" y="2765103"/>
                    <a:pt x="2711369" y="2763285"/>
                    <a:pt x="2706116" y="2760861"/>
                  </a:cubicBezTo>
                  <a:cubicBezTo>
                    <a:pt x="2704298" y="2760053"/>
                    <a:pt x="2702278" y="2758840"/>
                    <a:pt x="2700460" y="2757831"/>
                  </a:cubicBezTo>
                  <a:cubicBezTo>
                    <a:pt x="2686521" y="2755406"/>
                    <a:pt x="2672987" y="2753992"/>
                    <a:pt x="2659452" y="2751366"/>
                  </a:cubicBezTo>
                  <a:cubicBezTo>
                    <a:pt x="2631575" y="2745710"/>
                    <a:pt x="2603698" y="2738640"/>
                    <a:pt x="2576022" y="2731771"/>
                  </a:cubicBezTo>
                  <a:cubicBezTo>
                    <a:pt x="2560064" y="2727731"/>
                    <a:pt x="2544307" y="2723893"/>
                    <a:pt x="2528752" y="2720459"/>
                  </a:cubicBezTo>
                  <a:lnTo>
                    <a:pt x="2527540" y="2705914"/>
                  </a:lnTo>
                  <a:cubicBezTo>
                    <a:pt x="2526328" y="2706924"/>
                    <a:pt x="2525116" y="2707934"/>
                    <a:pt x="2524106" y="2708944"/>
                  </a:cubicBezTo>
                  <a:cubicBezTo>
                    <a:pt x="2521278" y="2711570"/>
                    <a:pt x="2517844" y="2714398"/>
                    <a:pt x="2514207" y="2717429"/>
                  </a:cubicBezTo>
                  <a:cubicBezTo>
                    <a:pt x="2508955" y="2716216"/>
                    <a:pt x="2503501" y="2715004"/>
                    <a:pt x="2498451" y="2713995"/>
                  </a:cubicBezTo>
                  <a:cubicBezTo>
                    <a:pt x="2487946" y="2711974"/>
                    <a:pt x="2477846" y="2710560"/>
                    <a:pt x="2467745" y="2709348"/>
                  </a:cubicBezTo>
                  <a:cubicBezTo>
                    <a:pt x="2468149" y="2673189"/>
                    <a:pt x="2468149" y="2636827"/>
                    <a:pt x="2468149" y="2600667"/>
                  </a:cubicBezTo>
                  <a:cubicBezTo>
                    <a:pt x="2469361" y="2601879"/>
                    <a:pt x="2470573" y="2602890"/>
                    <a:pt x="2471583" y="2604102"/>
                  </a:cubicBezTo>
                  <a:cubicBezTo>
                    <a:pt x="2470977" y="2601677"/>
                    <a:pt x="2470371" y="2599253"/>
                    <a:pt x="2469765" y="2597031"/>
                  </a:cubicBezTo>
                  <a:cubicBezTo>
                    <a:pt x="2469159" y="2596223"/>
                    <a:pt x="2468553" y="2595415"/>
                    <a:pt x="2468149" y="2594405"/>
                  </a:cubicBezTo>
                  <a:cubicBezTo>
                    <a:pt x="2468149" y="2593597"/>
                    <a:pt x="2468149" y="2592789"/>
                    <a:pt x="2468149" y="2591981"/>
                  </a:cubicBezTo>
                  <a:cubicBezTo>
                    <a:pt x="2465725" y="2586931"/>
                    <a:pt x="2463705" y="2581679"/>
                    <a:pt x="2463705" y="2575214"/>
                  </a:cubicBezTo>
                  <a:cubicBezTo>
                    <a:pt x="2462897" y="2569558"/>
                    <a:pt x="2464513" y="2565114"/>
                    <a:pt x="2467543" y="2561478"/>
                  </a:cubicBezTo>
                  <a:cubicBezTo>
                    <a:pt x="2467947" y="2562892"/>
                    <a:pt x="2468553" y="2564104"/>
                    <a:pt x="2468957" y="2565720"/>
                  </a:cubicBezTo>
                  <a:cubicBezTo>
                    <a:pt x="2478452" y="2569154"/>
                    <a:pt x="2487744" y="2570972"/>
                    <a:pt x="2498451" y="2578042"/>
                  </a:cubicBezTo>
                  <a:cubicBezTo>
                    <a:pt x="2502491" y="2580668"/>
                    <a:pt x="2507339" y="2587133"/>
                    <a:pt x="2511783" y="2595011"/>
                  </a:cubicBezTo>
                  <a:cubicBezTo>
                    <a:pt x="2526328" y="2599657"/>
                    <a:pt x="2540671" y="2603293"/>
                    <a:pt x="2554811" y="2606324"/>
                  </a:cubicBezTo>
                  <a:cubicBezTo>
                    <a:pt x="2558649" y="2608142"/>
                    <a:pt x="2562488" y="2609354"/>
                    <a:pt x="2566326" y="2611172"/>
                  </a:cubicBezTo>
                  <a:cubicBezTo>
                    <a:pt x="2587537" y="2621070"/>
                    <a:pt x="2609354" y="2631373"/>
                    <a:pt x="2631171" y="2641877"/>
                  </a:cubicBezTo>
                  <a:cubicBezTo>
                    <a:pt x="2639857" y="2638847"/>
                    <a:pt x="2648341" y="2635413"/>
                    <a:pt x="2657028" y="2632383"/>
                  </a:cubicBezTo>
                  <a:cubicBezTo>
                    <a:pt x="2657230" y="2635211"/>
                    <a:pt x="2657028" y="2637837"/>
                    <a:pt x="2657230" y="2640665"/>
                  </a:cubicBezTo>
                  <a:cubicBezTo>
                    <a:pt x="2657634" y="2647533"/>
                    <a:pt x="2668947" y="2648948"/>
                    <a:pt x="2669754" y="2641675"/>
                  </a:cubicBezTo>
                  <a:cubicBezTo>
                    <a:pt x="2670360" y="2637433"/>
                    <a:pt x="2670563" y="2632989"/>
                    <a:pt x="2671169" y="2628747"/>
                  </a:cubicBezTo>
                  <a:cubicBezTo>
                    <a:pt x="2672381" y="2628545"/>
                    <a:pt x="2673593" y="2627939"/>
                    <a:pt x="2674805" y="2627737"/>
                  </a:cubicBezTo>
                  <a:cubicBezTo>
                    <a:pt x="2671977" y="2664704"/>
                    <a:pt x="2674603" y="2703894"/>
                    <a:pt x="2680865" y="2738236"/>
                  </a:cubicBezTo>
                  <a:cubicBezTo>
                    <a:pt x="2682481" y="2746518"/>
                    <a:pt x="2696016" y="2749952"/>
                    <a:pt x="2697430" y="2739448"/>
                  </a:cubicBezTo>
                  <a:cubicBezTo>
                    <a:pt x="2703288" y="2691774"/>
                    <a:pt x="2701874" y="2634807"/>
                    <a:pt x="2689552" y="2588345"/>
                  </a:cubicBezTo>
                  <a:cubicBezTo>
                    <a:pt x="2689349" y="2587739"/>
                    <a:pt x="2688946" y="2587537"/>
                    <a:pt x="2688541" y="2587133"/>
                  </a:cubicBezTo>
                  <a:cubicBezTo>
                    <a:pt x="2686925" y="2556023"/>
                    <a:pt x="2684703" y="2523904"/>
                    <a:pt x="2681875" y="2490774"/>
                  </a:cubicBezTo>
                  <a:cubicBezTo>
                    <a:pt x="2686723" y="2382093"/>
                    <a:pt x="2684703" y="2271998"/>
                    <a:pt x="2684905" y="2164933"/>
                  </a:cubicBezTo>
                  <a:cubicBezTo>
                    <a:pt x="2685309" y="1996862"/>
                    <a:pt x="2682683" y="1828790"/>
                    <a:pt x="2678239" y="1660920"/>
                  </a:cubicBezTo>
                  <a:cubicBezTo>
                    <a:pt x="2677229" y="1625973"/>
                    <a:pt x="2676017" y="1591025"/>
                    <a:pt x="2675007" y="1556077"/>
                  </a:cubicBezTo>
                  <a:cubicBezTo>
                    <a:pt x="2674401" y="1559512"/>
                    <a:pt x="2675411" y="1563148"/>
                    <a:pt x="2679047" y="1564966"/>
                  </a:cubicBezTo>
                  <a:cubicBezTo>
                    <a:pt x="2679653" y="1565370"/>
                    <a:pt x="2680259" y="1565572"/>
                    <a:pt x="2680865" y="1565774"/>
                  </a:cubicBezTo>
                  <a:cubicBezTo>
                    <a:pt x="2692582" y="1773843"/>
                    <a:pt x="2704298" y="1981711"/>
                    <a:pt x="2716015" y="2189780"/>
                  </a:cubicBezTo>
                  <a:cubicBezTo>
                    <a:pt x="2727529" y="2392598"/>
                    <a:pt x="2734195" y="2596223"/>
                    <a:pt x="2757224" y="2798030"/>
                  </a:cubicBezTo>
                  <a:cubicBezTo>
                    <a:pt x="2758033" y="2804293"/>
                    <a:pt x="2766921" y="2803889"/>
                    <a:pt x="2766921" y="2797424"/>
                  </a:cubicBezTo>
                  <a:cubicBezTo>
                    <a:pt x="2767931" y="2437848"/>
                    <a:pt x="2733589" y="2076049"/>
                    <a:pt x="2713187" y="1717079"/>
                  </a:cubicBezTo>
                  <a:close/>
                  <a:moveTo>
                    <a:pt x="334123" y="2531782"/>
                  </a:moveTo>
                  <a:cubicBezTo>
                    <a:pt x="333113" y="2531782"/>
                    <a:pt x="332305" y="2531984"/>
                    <a:pt x="331295" y="2532186"/>
                  </a:cubicBezTo>
                  <a:cubicBezTo>
                    <a:pt x="330285" y="2526328"/>
                    <a:pt x="328871" y="2520672"/>
                    <a:pt x="328063" y="2514814"/>
                  </a:cubicBezTo>
                  <a:cubicBezTo>
                    <a:pt x="333113" y="2509359"/>
                    <a:pt x="338568" y="2504107"/>
                    <a:pt x="343820" y="2498653"/>
                  </a:cubicBezTo>
                  <a:cubicBezTo>
                    <a:pt x="349880" y="2504309"/>
                    <a:pt x="356142" y="2509965"/>
                    <a:pt x="362203" y="2515420"/>
                  </a:cubicBezTo>
                  <a:cubicBezTo>
                    <a:pt x="362203" y="2522692"/>
                    <a:pt x="362405" y="2529964"/>
                    <a:pt x="363011" y="2537237"/>
                  </a:cubicBezTo>
                  <a:cubicBezTo>
                    <a:pt x="353920" y="2532994"/>
                    <a:pt x="344022" y="2531176"/>
                    <a:pt x="334123" y="2531782"/>
                  </a:cubicBezTo>
                  <a:close/>
                  <a:moveTo>
                    <a:pt x="893891" y="3085893"/>
                  </a:moveTo>
                  <a:cubicBezTo>
                    <a:pt x="893891" y="3085287"/>
                    <a:pt x="894497" y="3084681"/>
                    <a:pt x="894295" y="3083874"/>
                  </a:cubicBezTo>
                  <a:cubicBezTo>
                    <a:pt x="888841" y="3061451"/>
                    <a:pt x="878740" y="3039431"/>
                    <a:pt x="868034" y="3019230"/>
                  </a:cubicBezTo>
                  <a:cubicBezTo>
                    <a:pt x="867630" y="3018624"/>
                    <a:pt x="867226" y="3018422"/>
                    <a:pt x="866620" y="3018018"/>
                  </a:cubicBezTo>
                  <a:cubicBezTo>
                    <a:pt x="893689" y="3021251"/>
                    <a:pt x="921768" y="3019634"/>
                    <a:pt x="946009" y="3012766"/>
                  </a:cubicBezTo>
                  <a:cubicBezTo>
                    <a:pt x="928637" y="3037209"/>
                    <a:pt x="911264" y="3061652"/>
                    <a:pt x="893891" y="3085893"/>
                  </a:cubicBezTo>
                  <a:close/>
                  <a:moveTo>
                    <a:pt x="2509157" y="2743690"/>
                  </a:moveTo>
                  <a:cubicBezTo>
                    <a:pt x="2510571" y="2742882"/>
                    <a:pt x="2511985" y="2741468"/>
                    <a:pt x="2513399" y="2740256"/>
                  </a:cubicBezTo>
                  <a:cubicBezTo>
                    <a:pt x="2526530" y="2743286"/>
                    <a:pt x="2539661" y="2746518"/>
                    <a:pt x="2553195" y="2749952"/>
                  </a:cubicBezTo>
                  <a:cubicBezTo>
                    <a:pt x="2574204" y="2755406"/>
                    <a:pt x="2595415" y="2761063"/>
                    <a:pt x="2616828" y="2766517"/>
                  </a:cubicBezTo>
                  <a:cubicBezTo>
                    <a:pt x="2615414" y="2766517"/>
                    <a:pt x="2614000" y="2766315"/>
                    <a:pt x="2612586" y="2766315"/>
                  </a:cubicBezTo>
                  <a:cubicBezTo>
                    <a:pt x="2591375" y="2764901"/>
                    <a:pt x="2569962" y="2762477"/>
                    <a:pt x="2548751" y="2760659"/>
                  </a:cubicBezTo>
                  <a:cubicBezTo>
                    <a:pt x="2547539" y="2760457"/>
                    <a:pt x="2546529" y="2760255"/>
                    <a:pt x="2545317" y="2760053"/>
                  </a:cubicBezTo>
                  <a:cubicBezTo>
                    <a:pt x="2539055" y="2759043"/>
                    <a:pt x="2532792" y="2758033"/>
                    <a:pt x="2526328" y="2757022"/>
                  </a:cubicBezTo>
                  <a:cubicBezTo>
                    <a:pt x="2528146" y="2756416"/>
                    <a:pt x="2529964" y="2756215"/>
                    <a:pt x="2531782" y="2755609"/>
                  </a:cubicBezTo>
                  <a:lnTo>
                    <a:pt x="2530974" y="2744902"/>
                  </a:lnTo>
                  <a:cubicBezTo>
                    <a:pt x="2527540" y="2744700"/>
                    <a:pt x="2523904" y="2744296"/>
                    <a:pt x="2520672" y="2744498"/>
                  </a:cubicBezTo>
                  <a:cubicBezTo>
                    <a:pt x="2517642" y="2744700"/>
                    <a:pt x="2514207" y="2744498"/>
                    <a:pt x="2510975" y="2744498"/>
                  </a:cubicBezTo>
                  <a:cubicBezTo>
                    <a:pt x="2510167" y="2744296"/>
                    <a:pt x="2509763" y="2744094"/>
                    <a:pt x="2509157" y="2743690"/>
                  </a:cubicBezTo>
                  <a:lnTo>
                    <a:pt x="2509157" y="2743690"/>
                  </a:lnTo>
                  <a:close/>
                  <a:moveTo>
                    <a:pt x="2425929" y="2445928"/>
                  </a:moveTo>
                  <a:cubicBezTo>
                    <a:pt x="2419667" y="2440272"/>
                    <a:pt x="2413203" y="2434818"/>
                    <a:pt x="2407345" y="2429363"/>
                  </a:cubicBezTo>
                  <a:cubicBezTo>
                    <a:pt x="2390376" y="2413607"/>
                    <a:pt x="2373811" y="2397244"/>
                    <a:pt x="2354418" y="2384315"/>
                  </a:cubicBezTo>
                  <a:cubicBezTo>
                    <a:pt x="2353610" y="2383709"/>
                    <a:pt x="2353004" y="2384315"/>
                    <a:pt x="2352600" y="2385123"/>
                  </a:cubicBezTo>
                  <a:cubicBezTo>
                    <a:pt x="2341692" y="2375023"/>
                    <a:pt x="2330581" y="2365125"/>
                    <a:pt x="2319672" y="2355024"/>
                  </a:cubicBezTo>
                  <a:cubicBezTo>
                    <a:pt x="2313612" y="2349368"/>
                    <a:pt x="2304522" y="2358660"/>
                    <a:pt x="2310582" y="2364316"/>
                  </a:cubicBezTo>
                  <a:cubicBezTo>
                    <a:pt x="2331793" y="2383911"/>
                    <a:pt x="2352600" y="2404314"/>
                    <a:pt x="2376235" y="2421485"/>
                  </a:cubicBezTo>
                  <a:cubicBezTo>
                    <a:pt x="2378457" y="2423101"/>
                    <a:pt x="2380881" y="2422495"/>
                    <a:pt x="2382295" y="2421081"/>
                  </a:cubicBezTo>
                  <a:cubicBezTo>
                    <a:pt x="2387750" y="2426737"/>
                    <a:pt x="2393406" y="2432394"/>
                    <a:pt x="2398860" y="2438050"/>
                  </a:cubicBezTo>
                  <a:cubicBezTo>
                    <a:pt x="2407749" y="2447140"/>
                    <a:pt x="2416435" y="2457039"/>
                    <a:pt x="2425929" y="2466331"/>
                  </a:cubicBezTo>
                  <a:cubicBezTo>
                    <a:pt x="2425929" y="2488956"/>
                    <a:pt x="2425525" y="2511581"/>
                    <a:pt x="2425121" y="2534408"/>
                  </a:cubicBezTo>
                  <a:cubicBezTo>
                    <a:pt x="2404920" y="2508147"/>
                    <a:pt x="2383103" y="2482896"/>
                    <a:pt x="2359064" y="2460877"/>
                  </a:cubicBezTo>
                  <a:cubicBezTo>
                    <a:pt x="2360882" y="2459665"/>
                    <a:pt x="2361892" y="2457241"/>
                    <a:pt x="2360680" y="2455423"/>
                  </a:cubicBezTo>
                  <a:cubicBezTo>
                    <a:pt x="2335833" y="2416031"/>
                    <a:pt x="2295431" y="2382901"/>
                    <a:pt x="2259272" y="2350378"/>
                  </a:cubicBezTo>
                  <a:cubicBezTo>
                    <a:pt x="2259676" y="2349368"/>
                    <a:pt x="2260080" y="2348358"/>
                    <a:pt x="2259474" y="2347146"/>
                  </a:cubicBezTo>
                  <a:cubicBezTo>
                    <a:pt x="2252201" y="2335025"/>
                    <a:pt x="2237051" y="2328763"/>
                    <a:pt x="2224930" y="2321491"/>
                  </a:cubicBezTo>
                  <a:cubicBezTo>
                    <a:pt x="2211800" y="2313612"/>
                    <a:pt x="2197457" y="2302097"/>
                    <a:pt x="2181498" y="2300684"/>
                  </a:cubicBezTo>
                  <a:cubicBezTo>
                    <a:pt x="2180488" y="2300684"/>
                    <a:pt x="2179680" y="2301491"/>
                    <a:pt x="2180286" y="2302300"/>
                  </a:cubicBezTo>
                  <a:cubicBezTo>
                    <a:pt x="2186952" y="2314420"/>
                    <a:pt x="2201093" y="2321491"/>
                    <a:pt x="2212608" y="2329167"/>
                  </a:cubicBezTo>
                  <a:cubicBezTo>
                    <a:pt x="2221698" y="2335227"/>
                    <a:pt x="2231192" y="2343308"/>
                    <a:pt x="2241495" y="2348156"/>
                  </a:cubicBezTo>
                  <a:cubicBezTo>
                    <a:pt x="2275028" y="2385527"/>
                    <a:pt x="2308764" y="2428757"/>
                    <a:pt x="2350176" y="2457645"/>
                  </a:cubicBezTo>
                  <a:cubicBezTo>
                    <a:pt x="2348762" y="2458857"/>
                    <a:pt x="2348156" y="2460675"/>
                    <a:pt x="2349368" y="2462493"/>
                  </a:cubicBezTo>
                  <a:cubicBezTo>
                    <a:pt x="2369973" y="2496027"/>
                    <a:pt x="2396436" y="2527540"/>
                    <a:pt x="2424717" y="2557437"/>
                  </a:cubicBezTo>
                  <a:cubicBezTo>
                    <a:pt x="2423707" y="2604909"/>
                    <a:pt x="2423707" y="2652584"/>
                    <a:pt x="2427141" y="2699652"/>
                  </a:cubicBezTo>
                  <a:cubicBezTo>
                    <a:pt x="2424717" y="2707530"/>
                    <a:pt x="2423101" y="2715610"/>
                    <a:pt x="2423101" y="2723085"/>
                  </a:cubicBezTo>
                  <a:cubicBezTo>
                    <a:pt x="2423101" y="2723085"/>
                    <a:pt x="2423101" y="2723287"/>
                    <a:pt x="2423303" y="2723287"/>
                  </a:cubicBezTo>
                  <a:cubicBezTo>
                    <a:pt x="2314420" y="2731367"/>
                    <a:pt x="2204931" y="2747932"/>
                    <a:pt x="2095442" y="2760659"/>
                  </a:cubicBezTo>
                  <a:cubicBezTo>
                    <a:pt x="1981913" y="2773789"/>
                    <a:pt x="1867778" y="2786920"/>
                    <a:pt x="1753238" y="2800252"/>
                  </a:cubicBezTo>
                  <a:cubicBezTo>
                    <a:pt x="1697282" y="2806717"/>
                    <a:pt x="1641123" y="2813181"/>
                    <a:pt x="1584965" y="2819443"/>
                  </a:cubicBezTo>
                  <a:cubicBezTo>
                    <a:pt x="1572036" y="2799242"/>
                    <a:pt x="1551229" y="2783688"/>
                    <a:pt x="1533654" y="2767325"/>
                  </a:cubicBezTo>
                  <a:cubicBezTo>
                    <a:pt x="1512645" y="2747932"/>
                    <a:pt x="1491434" y="2728337"/>
                    <a:pt x="1468405" y="2711166"/>
                  </a:cubicBezTo>
                  <a:cubicBezTo>
                    <a:pt x="1467799" y="2710560"/>
                    <a:pt x="1466789" y="2710762"/>
                    <a:pt x="1465981" y="2711166"/>
                  </a:cubicBezTo>
                  <a:cubicBezTo>
                    <a:pt x="1458709" y="2698642"/>
                    <a:pt x="1452043" y="2685915"/>
                    <a:pt x="1446588" y="2672785"/>
                  </a:cubicBezTo>
                  <a:cubicBezTo>
                    <a:pt x="1447801" y="2669149"/>
                    <a:pt x="1448608" y="2665512"/>
                    <a:pt x="1449416" y="2661674"/>
                  </a:cubicBezTo>
                  <a:cubicBezTo>
                    <a:pt x="1450831" y="2663896"/>
                    <a:pt x="1452245" y="2666320"/>
                    <a:pt x="1453861" y="2668543"/>
                  </a:cubicBezTo>
                  <a:cubicBezTo>
                    <a:pt x="1463961" y="2683895"/>
                    <a:pt x="1473254" y="2703490"/>
                    <a:pt x="1488606" y="2714398"/>
                  </a:cubicBezTo>
                  <a:cubicBezTo>
                    <a:pt x="1491232" y="2716216"/>
                    <a:pt x="1495273" y="2714398"/>
                    <a:pt x="1494465" y="2710964"/>
                  </a:cubicBezTo>
                  <a:cubicBezTo>
                    <a:pt x="1489818" y="2693187"/>
                    <a:pt x="1474264" y="2677633"/>
                    <a:pt x="1463355" y="2662886"/>
                  </a:cubicBezTo>
                  <a:cubicBezTo>
                    <a:pt x="1459517" y="2657634"/>
                    <a:pt x="1455477" y="2652382"/>
                    <a:pt x="1451437" y="2647332"/>
                  </a:cubicBezTo>
                  <a:cubicBezTo>
                    <a:pt x="1451639" y="2643897"/>
                    <a:pt x="1451841" y="2640463"/>
                    <a:pt x="1451841" y="2637029"/>
                  </a:cubicBezTo>
                  <a:lnTo>
                    <a:pt x="1451033" y="2605111"/>
                  </a:lnTo>
                  <a:cubicBezTo>
                    <a:pt x="1452649" y="2607940"/>
                    <a:pt x="1454265" y="2610970"/>
                    <a:pt x="1455881" y="2613798"/>
                  </a:cubicBezTo>
                  <a:cubicBezTo>
                    <a:pt x="1461941" y="2623898"/>
                    <a:pt x="1466385" y="2636625"/>
                    <a:pt x="1477294" y="2642887"/>
                  </a:cubicBezTo>
                  <a:cubicBezTo>
                    <a:pt x="1479516" y="2644301"/>
                    <a:pt x="1482748" y="2642079"/>
                    <a:pt x="1482748" y="2639655"/>
                  </a:cubicBezTo>
                  <a:cubicBezTo>
                    <a:pt x="1482142" y="2627534"/>
                    <a:pt x="1472850" y="2617636"/>
                    <a:pt x="1466587" y="2607738"/>
                  </a:cubicBezTo>
                  <a:cubicBezTo>
                    <a:pt x="1461335" y="2599657"/>
                    <a:pt x="1455881" y="2591577"/>
                    <a:pt x="1450629" y="2583497"/>
                  </a:cubicBezTo>
                  <a:lnTo>
                    <a:pt x="1450225" y="2561881"/>
                  </a:lnTo>
                  <a:cubicBezTo>
                    <a:pt x="1453659" y="2569154"/>
                    <a:pt x="1456891" y="2576224"/>
                    <a:pt x="1460325" y="2583497"/>
                  </a:cubicBezTo>
                  <a:cubicBezTo>
                    <a:pt x="1464567" y="2592183"/>
                    <a:pt x="1467799" y="2602283"/>
                    <a:pt x="1476688" y="2607333"/>
                  </a:cubicBezTo>
                  <a:cubicBezTo>
                    <a:pt x="1479314" y="2608950"/>
                    <a:pt x="1482142" y="2606526"/>
                    <a:pt x="1482344" y="2603899"/>
                  </a:cubicBezTo>
                  <a:cubicBezTo>
                    <a:pt x="1483354" y="2594203"/>
                    <a:pt x="1476486" y="2584910"/>
                    <a:pt x="1472042" y="2576628"/>
                  </a:cubicBezTo>
                  <a:cubicBezTo>
                    <a:pt x="1466385" y="2566124"/>
                    <a:pt x="1460325" y="2555821"/>
                    <a:pt x="1454467" y="2545317"/>
                  </a:cubicBezTo>
                  <a:cubicBezTo>
                    <a:pt x="1453255" y="2543297"/>
                    <a:pt x="1451437" y="2542893"/>
                    <a:pt x="1449821" y="2543297"/>
                  </a:cubicBezTo>
                  <a:lnTo>
                    <a:pt x="1447194" y="2428555"/>
                  </a:lnTo>
                  <a:cubicBezTo>
                    <a:pt x="1446790" y="2408961"/>
                    <a:pt x="1441336" y="2390578"/>
                    <a:pt x="1432246" y="2377043"/>
                  </a:cubicBezTo>
                  <a:cubicBezTo>
                    <a:pt x="1428206" y="2370983"/>
                    <a:pt x="1423357" y="2366538"/>
                    <a:pt x="1418307" y="2362902"/>
                  </a:cubicBezTo>
                  <a:cubicBezTo>
                    <a:pt x="1441740" y="2342702"/>
                    <a:pt x="1463961" y="2320683"/>
                    <a:pt x="1485778" y="2298057"/>
                  </a:cubicBezTo>
                  <a:cubicBezTo>
                    <a:pt x="1488404" y="2302097"/>
                    <a:pt x="1491838" y="2305936"/>
                    <a:pt x="1496485" y="2308966"/>
                  </a:cubicBezTo>
                  <a:cubicBezTo>
                    <a:pt x="1506181" y="2315430"/>
                    <a:pt x="1518908" y="2318461"/>
                    <a:pt x="1532038" y="2317855"/>
                  </a:cubicBezTo>
                  <a:lnTo>
                    <a:pt x="1654052" y="2310582"/>
                  </a:lnTo>
                  <a:cubicBezTo>
                    <a:pt x="1668799" y="2309774"/>
                    <a:pt x="1682131" y="2304118"/>
                    <a:pt x="1691424" y="2295431"/>
                  </a:cubicBezTo>
                  <a:cubicBezTo>
                    <a:pt x="1694050" y="2297047"/>
                    <a:pt x="1696878" y="2298663"/>
                    <a:pt x="1699706" y="2300078"/>
                  </a:cubicBezTo>
                  <a:cubicBezTo>
                    <a:pt x="1706978" y="2304118"/>
                    <a:pt x="1713241" y="2308360"/>
                    <a:pt x="1721927" y="2308360"/>
                  </a:cubicBezTo>
                  <a:cubicBezTo>
                    <a:pt x="1724351" y="2308360"/>
                    <a:pt x="1726169" y="2305532"/>
                    <a:pt x="1724755" y="2303714"/>
                  </a:cubicBezTo>
                  <a:cubicBezTo>
                    <a:pt x="1719705" y="2297047"/>
                    <a:pt x="1712635" y="2295027"/>
                    <a:pt x="1704756" y="2291795"/>
                  </a:cubicBezTo>
                  <a:cubicBezTo>
                    <a:pt x="1702130" y="2290785"/>
                    <a:pt x="1699706" y="2289775"/>
                    <a:pt x="1697080" y="2288765"/>
                  </a:cubicBezTo>
                  <a:cubicBezTo>
                    <a:pt x="1697686" y="2287957"/>
                    <a:pt x="1698696" y="2287149"/>
                    <a:pt x="1699100" y="2286139"/>
                  </a:cubicBezTo>
                  <a:cubicBezTo>
                    <a:pt x="1701524" y="2281897"/>
                    <a:pt x="1702938" y="2277250"/>
                    <a:pt x="1703342" y="2272604"/>
                  </a:cubicBezTo>
                  <a:cubicBezTo>
                    <a:pt x="1712433" y="2279877"/>
                    <a:pt x="1723745" y="2286947"/>
                    <a:pt x="1734250" y="2287149"/>
                  </a:cubicBezTo>
                  <a:cubicBezTo>
                    <a:pt x="1736472" y="2287149"/>
                    <a:pt x="1738088" y="2284523"/>
                    <a:pt x="1736876" y="2282705"/>
                  </a:cubicBezTo>
                  <a:cubicBezTo>
                    <a:pt x="1730411" y="2273816"/>
                    <a:pt x="1715867" y="2269170"/>
                    <a:pt x="1703746" y="2265938"/>
                  </a:cubicBezTo>
                  <a:lnTo>
                    <a:pt x="1702938" y="2239879"/>
                  </a:lnTo>
                  <a:cubicBezTo>
                    <a:pt x="1713039" y="2247151"/>
                    <a:pt x="1725967" y="2254626"/>
                    <a:pt x="1737886" y="2255838"/>
                  </a:cubicBezTo>
                  <a:cubicBezTo>
                    <a:pt x="1741320" y="2256242"/>
                    <a:pt x="1743744" y="2252605"/>
                    <a:pt x="1741320" y="2250181"/>
                  </a:cubicBezTo>
                  <a:cubicBezTo>
                    <a:pt x="1732431" y="2241091"/>
                    <a:pt x="1715867" y="2235637"/>
                    <a:pt x="1702736" y="2232607"/>
                  </a:cubicBezTo>
                  <a:lnTo>
                    <a:pt x="1701726" y="2197053"/>
                  </a:lnTo>
                  <a:cubicBezTo>
                    <a:pt x="1707584" y="2202709"/>
                    <a:pt x="1713645" y="2207759"/>
                    <a:pt x="1720311" y="2212608"/>
                  </a:cubicBezTo>
                  <a:cubicBezTo>
                    <a:pt x="1726977" y="2217456"/>
                    <a:pt x="1733644" y="2223516"/>
                    <a:pt x="1742330" y="2224930"/>
                  </a:cubicBezTo>
                  <a:cubicBezTo>
                    <a:pt x="1742330" y="2224930"/>
                    <a:pt x="1742330" y="2224930"/>
                    <a:pt x="1742330" y="2224930"/>
                  </a:cubicBezTo>
                  <a:lnTo>
                    <a:pt x="1743542" y="2263312"/>
                  </a:lnTo>
                  <a:cubicBezTo>
                    <a:pt x="1743946" y="2274018"/>
                    <a:pt x="1749602" y="2283513"/>
                    <a:pt x="1759905" y="2290381"/>
                  </a:cubicBezTo>
                  <a:cubicBezTo>
                    <a:pt x="1769601" y="2296845"/>
                    <a:pt x="1782126" y="2299876"/>
                    <a:pt x="1795256" y="2299067"/>
                  </a:cubicBezTo>
                  <a:lnTo>
                    <a:pt x="1916260" y="2291795"/>
                  </a:lnTo>
                  <a:cubicBezTo>
                    <a:pt x="1935451" y="2290583"/>
                    <a:pt x="1952420" y="2281291"/>
                    <a:pt x="1960500" y="2267554"/>
                  </a:cubicBezTo>
                  <a:cubicBezTo>
                    <a:pt x="1963732" y="2261898"/>
                    <a:pt x="1965348" y="2256039"/>
                    <a:pt x="1964944" y="2249979"/>
                  </a:cubicBezTo>
                  <a:lnTo>
                    <a:pt x="1961308" y="2155237"/>
                  </a:lnTo>
                  <a:cubicBezTo>
                    <a:pt x="1960500" y="2134026"/>
                    <a:pt x="1937471" y="2118067"/>
                    <a:pt x="1909796" y="2119683"/>
                  </a:cubicBezTo>
                  <a:lnTo>
                    <a:pt x="1789398" y="2126552"/>
                  </a:lnTo>
                  <a:cubicBezTo>
                    <a:pt x="1770207" y="2127562"/>
                    <a:pt x="1753036" y="2136854"/>
                    <a:pt x="1744956" y="2150591"/>
                  </a:cubicBezTo>
                  <a:cubicBezTo>
                    <a:pt x="1741724" y="2156045"/>
                    <a:pt x="1740108" y="2162105"/>
                    <a:pt x="1740310" y="2167963"/>
                  </a:cubicBezTo>
                  <a:lnTo>
                    <a:pt x="1741724" y="2213820"/>
                  </a:lnTo>
                  <a:cubicBezTo>
                    <a:pt x="1736876" y="2209375"/>
                    <a:pt x="1730411" y="2206547"/>
                    <a:pt x="1724553" y="2203113"/>
                  </a:cubicBezTo>
                  <a:cubicBezTo>
                    <a:pt x="1717079" y="2198871"/>
                    <a:pt x="1709402" y="2195033"/>
                    <a:pt x="1701322" y="2192003"/>
                  </a:cubicBezTo>
                  <a:lnTo>
                    <a:pt x="1700716" y="2173014"/>
                  </a:lnTo>
                  <a:cubicBezTo>
                    <a:pt x="1700312" y="2162509"/>
                    <a:pt x="1694656" y="2153217"/>
                    <a:pt x="1684959" y="2146550"/>
                  </a:cubicBezTo>
                  <a:cubicBezTo>
                    <a:pt x="1704554" y="2136450"/>
                    <a:pt x="1724553" y="2126754"/>
                    <a:pt x="1745158" y="2117057"/>
                  </a:cubicBezTo>
                  <a:cubicBezTo>
                    <a:pt x="1751622" y="2114027"/>
                    <a:pt x="1758491" y="2110795"/>
                    <a:pt x="1765359" y="2107563"/>
                  </a:cubicBezTo>
                  <a:cubicBezTo>
                    <a:pt x="1768591" y="2107967"/>
                    <a:pt x="1771823" y="2108371"/>
                    <a:pt x="1775258" y="2108169"/>
                  </a:cubicBezTo>
                  <a:lnTo>
                    <a:pt x="1895655" y="2101301"/>
                  </a:lnTo>
                  <a:cubicBezTo>
                    <a:pt x="1914846" y="2100290"/>
                    <a:pt x="1931815" y="2090998"/>
                    <a:pt x="1939693" y="2077463"/>
                  </a:cubicBezTo>
                  <a:cubicBezTo>
                    <a:pt x="1942925" y="2072009"/>
                    <a:pt x="1944541" y="2066151"/>
                    <a:pt x="1944339" y="2060090"/>
                  </a:cubicBezTo>
                  <a:lnTo>
                    <a:pt x="1940905" y="1966358"/>
                  </a:lnTo>
                  <a:cubicBezTo>
                    <a:pt x="1940501" y="1955854"/>
                    <a:pt x="1934845" y="1946359"/>
                    <a:pt x="1924542" y="1939693"/>
                  </a:cubicBezTo>
                  <a:cubicBezTo>
                    <a:pt x="1920906" y="1937269"/>
                    <a:pt x="1916664" y="1935855"/>
                    <a:pt x="1912422" y="1934441"/>
                  </a:cubicBezTo>
                  <a:cubicBezTo>
                    <a:pt x="1912422" y="1934239"/>
                    <a:pt x="1912422" y="1934037"/>
                    <a:pt x="1912220" y="1933835"/>
                  </a:cubicBezTo>
                  <a:cubicBezTo>
                    <a:pt x="1907372" y="1924542"/>
                    <a:pt x="1901513" y="1918078"/>
                    <a:pt x="1895049" y="1913432"/>
                  </a:cubicBezTo>
                  <a:cubicBezTo>
                    <a:pt x="1903129" y="1911816"/>
                    <a:pt x="1910806" y="1909190"/>
                    <a:pt x="1917068" y="1905149"/>
                  </a:cubicBezTo>
                  <a:cubicBezTo>
                    <a:pt x="1919492" y="1905755"/>
                    <a:pt x="1921108" y="1903937"/>
                    <a:pt x="1921714" y="1901917"/>
                  </a:cubicBezTo>
                  <a:cubicBezTo>
                    <a:pt x="1925350" y="1898887"/>
                    <a:pt x="1928582" y="1895453"/>
                    <a:pt x="1930805" y="1891615"/>
                  </a:cubicBezTo>
                  <a:cubicBezTo>
                    <a:pt x="1931007" y="1891211"/>
                    <a:pt x="1931209" y="1890807"/>
                    <a:pt x="1931411" y="1890403"/>
                  </a:cubicBezTo>
                  <a:cubicBezTo>
                    <a:pt x="1933431" y="1891211"/>
                    <a:pt x="1935249" y="1892221"/>
                    <a:pt x="1937269" y="1892625"/>
                  </a:cubicBezTo>
                  <a:cubicBezTo>
                    <a:pt x="1940299" y="1893433"/>
                    <a:pt x="1942723" y="1890403"/>
                    <a:pt x="1941511" y="1887777"/>
                  </a:cubicBezTo>
                  <a:cubicBezTo>
                    <a:pt x="1940097" y="1883938"/>
                    <a:pt x="1937673" y="1880706"/>
                    <a:pt x="1934845" y="1877676"/>
                  </a:cubicBezTo>
                  <a:cubicBezTo>
                    <a:pt x="1934845" y="1876666"/>
                    <a:pt x="1935249" y="1875656"/>
                    <a:pt x="1935249" y="1874444"/>
                  </a:cubicBezTo>
                  <a:lnTo>
                    <a:pt x="1934643" y="1859495"/>
                  </a:lnTo>
                  <a:cubicBezTo>
                    <a:pt x="1938683" y="1862930"/>
                    <a:pt x="1942723" y="1866566"/>
                    <a:pt x="1947369" y="1868990"/>
                  </a:cubicBezTo>
                  <a:cubicBezTo>
                    <a:pt x="1948783" y="1889393"/>
                    <a:pt x="1971408" y="1904947"/>
                    <a:pt x="1998276" y="1903533"/>
                  </a:cubicBezTo>
                  <a:lnTo>
                    <a:pt x="2117057" y="1897069"/>
                  </a:lnTo>
                  <a:cubicBezTo>
                    <a:pt x="2136046" y="1896059"/>
                    <a:pt x="2152611" y="1887171"/>
                    <a:pt x="2160489" y="1873636"/>
                  </a:cubicBezTo>
                  <a:cubicBezTo>
                    <a:pt x="2163721" y="1868182"/>
                    <a:pt x="2165135" y="1862525"/>
                    <a:pt x="2164933" y="1856667"/>
                  </a:cubicBezTo>
                  <a:lnTo>
                    <a:pt x="2164933" y="1856263"/>
                  </a:lnTo>
                  <a:cubicBezTo>
                    <a:pt x="2171600" y="1864344"/>
                    <a:pt x="2178670" y="1872222"/>
                    <a:pt x="2185538" y="1880100"/>
                  </a:cubicBezTo>
                  <a:cubicBezTo>
                    <a:pt x="2199275" y="1896059"/>
                    <a:pt x="2213416" y="1919896"/>
                    <a:pt x="2233819" y="1928380"/>
                  </a:cubicBezTo>
                  <a:cubicBezTo>
                    <a:pt x="2236445" y="1929391"/>
                    <a:pt x="2239475" y="1927370"/>
                    <a:pt x="2238667" y="1924744"/>
                  </a:cubicBezTo>
                  <a:cubicBezTo>
                    <a:pt x="2233415" y="1906159"/>
                    <a:pt x="2214022" y="1892019"/>
                    <a:pt x="2200891" y="1877878"/>
                  </a:cubicBezTo>
                  <a:cubicBezTo>
                    <a:pt x="2189175" y="1865556"/>
                    <a:pt x="2177862" y="1851819"/>
                    <a:pt x="2164327" y="1840910"/>
                  </a:cubicBezTo>
                  <a:lnTo>
                    <a:pt x="2162711" y="1801923"/>
                  </a:lnTo>
                  <a:cubicBezTo>
                    <a:pt x="2190993" y="1833638"/>
                    <a:pt x="2220082" y="1871212"/>
                    <a:pt x="2255434" y="1893029"/>
                  </a:cubicBezTo>
                  <a:cubicBezTo>
                    <a:pt x="2259676" y="1895655"/>
                    <a:pt x="2264322" y="1890201"/>
                    <a:pt x="2261898" y="1886565"/>
                  </a:cubicBezTo>
                  <a:cubicBezTo>
                    <a:pt x="2249979" y="1867172"/>
                    <a:pt x="2230384" y="1851819"/>
                    <a:pt x="2213820" y="1835860"/>
                  </a:cubicBezTo>
                  <a:cubicBezTo>
                    <a:pt x="2196851" y="1819497"/>
                    <a:pt x="2179276" y="1803539"/>
                    <a:pt x="2162105" y="1787176"/>
                  </a:cubicBezTo>
                  <a:lnTo>
                    <a:pt x="2161095" y="1764349"/>
                  </a:lnTo>
                  <a:cubicBezTo>
                    <a:pt x="2160287" y="1743744"/>
                    <a:pt x="2137460" y="1727987"/>
                    <a:pt x="2110189" y="1729401"/>
                  </a:cubicBezTo>
                  <a:lnTo>
                    <a:pt x="1991811" y="1735462"/>
                  </a:lnTo>
                  <a:cubicBezTo>
                    <a:pt x="1988377" y="1735664"/>
                    <a:pt x="1985145" y="1736270"/>
                    <a:pt x="1982115" y="1737078"/>
                  </a:cubicBezTo>
                  <a:cubicBezTo>
                    <a:pt x="1983125" y="1733846"/>
                    <a:pt x="1984337" y="1730613"/>
                    <a:pt x="1984337" y="1727179"/>
                  </a:cubicBezTo>
                  <a:cubicBezTo>
                    <a:pt x="1984337" y="1723341"/>
                    <a:pt x="1981509" y="1719099"/>
                    <a:pt x="1977065" y="1720109"/>
                  </a:cubicBezTo>
                  <a:cubicBezTo>
                    <a:pt x="1957672" y="1724755"/>
                    <a:pt x="1948985" y="1742532"/>
                    <a:pt x="1936057" y="1756875"/>
                  </a:cubicBezTo>
                  <a:cubicBezTo>
                    <a:pt x="1927774" y="1766167"/>
                    <a:pt x="1919088" y="1775055"/>
                    <a:pt x="1910604" y="1784146"/>
                  </a:cubicBezTo>
                  <a:cubicBezTo>
                    <a:pt x="1908988" y="1784954"/>
                    <a:pt x="1907372" y="1786166"/>
                    <a:pt x="1905755" y="1786974"/>
                  </a:cubicBezTo>
                  <a:lnTo>
                    <a:pt x="1905755" y="1789398"/>
                  </a:lnTo>
                  <a:cubicBezTo>
                    <a:pt x="1903533" y="1791822"/>
                    <a:pt x="1901311" y="1794044"/>
                    <a:pt x="1899089" y="1796468"/>
                  </a:cubicBezTo>
                  <a:cubicBezTo>
                    <a:pt x="1869798" y="1813033"/>
                    <a:pt x="1842729" y="1833840"/>
                    <a:pt x="1813841" y="1850809"/>
                  </a:cubicBezTo>
                  <a:cubicBezTo>
                    <a:pt x="1774247" y="1873838"/>
                    <a:pt x="1733240" y="1894241"/>
                    <a:pt x="1693040" y="1915654"/>
                  </a:cubicBezTo>
                  <a:cubicBezTo>
                    <a:pt x="1637689" y="1945349"/>
                    <a:pt x="1542341" y="1986357"/>
                    <a:pt x="1522544" y="2051202"/>
                  </a:cubicBezTo>
                  <a:cubicBezTo>
                    <a:pt x="1521938" y="2053020"/>
                    <a:pt x="1523554" y="2054434"/>
                    <a:pt x="1525170" y="2053828"/>
                  </a:cubicBezTo>
                  <a:cubicBezTo>
                    <a:pt x="1559916" y="2042718"/>
                    <a:pt x="1587793" y="2013426"/>
                    <a:pt x="1618296" y="1993831"/>
                  </a:cubicBezTo>
                  <a:cubicBezTo>
                    <a:pt x="1649002" y="1974236"/>
                    <a:pt x="1681525" y="1957066"/>
                    <a:pt x="1713847" y="1940299"/>
                  </a:cubicBezTo>
                  <a:cubicBezTo>
                    <a:pt x="1717685" y="1944339"/>
                    <a:pt x="1721321" y="1948177"/>
                    <a:pt x="1726371" y="1949995"/>
                  </a:cubicBezTo>
                  <a:cubicBezTo>
                    <a:pt x="1728795" y="1950804"/>
                    <a:pt x="1731421" y="1949995"/>
                    <a:pt x="1731825" y="1947571"/>
                  </a:cubicBezTo>
                  <a:cubicBezTo>
                    <a:pt x="1732634" y="1942723"/>
                    <a:pt x="1730007" y="1938279"/>
                    <a:pt x="1726169" y="1934037"/>
                  </a:cubicBezTo>
                  <a:cubicBezTo>
                    <a:pt x="1729805" y="1932219"/>
                    <a:pt x="1733240" y="1930401"/>
                    <a:pt x="1736674" y="1928583"/>
                  </a:cubicBezTo>
                  <a:cubicBezTo>
                    <a:pt x="1742330" y="1930198"/>
                    <a:pt x="1748188" y="1931411"/>
                    <a:pt x="1753844" y="1930805"/>
                  </a:cubicBezTo>
                  <a:cubicBezTo>
                    <a:pt x="1758491" y="1930401"/>
                    <a:pt x="1758693" y="1925350"/>
                    <a:pt x="1754855" y="1922926"/>
                  </a:cubicBezTo>
                  <a:cubicBezTo>
                    <a:pt x="1753643" y="1922118"/>
                    <a:pt x="1752430" y="1921714"/>
                    <a:pt x="1751218" y="1921108"/>
                  </a:cubicBezTo>
                  <a:cubicBezTo>
                    <a:pt x="1751622" y="1920906"/>
                    <a:pt x="1751824" y="1920704"/>
                    <a:pt x="1752228" y="1920502"/>
                  </a:cubicBezTo>
                  <a:cubicBezTo>
                    <a:pt x="1756875" y="1921310"/>
                    <a:pt x="1761723" y="1921916"/>
                    <a:pt x="1766773" y="1921714"/>
                  </a:cubicBezTo>
                  <a:lnTo>
                    <a:pt x="1776672" y="1921108"/>
                  </a:lnTo>
                  <a:cubicBezTo>
                    <a:pt x="1780308" y="1922926"/>
                    <a:pt x="1784146" y="1924744"/>
                    <a:pt x="1788186" y="1925552"/>
                  </a:cubicBezTo>
                  <a:cubicBezTo>
                    <a:pt x="1791620" y="1926360"/>
                    <a:pt x="1794044" y="1923128"/>
                    <a:pt x="1792832" y="1920300"/>
                  </a:cubicBezTo>
                  <a:cubicBezTo>
                    <a:pt x="1792832" y="1920300"/>
                    <a:pt x="1792832" y="1920300"/>
                    <a:pt x="1792832" y="1920098"/>
                  </a:cubicBezTo>
                  <a:lnTo>
                    <a:pt x="1813235" y="1919088"/>
                  </a:lnTo>
                  <a:cubicBezTo>
                    <a:pt x="1797074" y="1926562"/>
                    <a:pt x="1781924" y="1935249"/>
                    <a:pt x="1769399" y="1941915"/>
                  </a:cubicBezTo>
                  <a:cubicBezTo>
                    <a:pt x="1724957" y="1965348"/>
                    <a:pt x="1679707" y="1987771"/>
                    <a:pt x="1634255" y="2009386"/>
                  </a:cubicBezTo>
                  <a:cubicBezTo>
                    <a:pt x="1594257" y="2028375"/>
                    <a:pt x="1550219" y="2043122"/>
                    <a:pt x="1516484" y="2072211"/>
                  </a:cubicBezTo>
                  <a:cubicBezTo>
                    <a:pt x="1515069" y="2073423"/>
                    <a:pt x="1516080" y="2075443"/>
                    <a:pt x="1517898" y="2075443"/>
                  </a:cubicBezTo>
                  <a:cubicBezTo>
                    <a:pt x="1581733" y="2071201"/>
                    <a:pt x="1647588" y="2032415"/>
                    <a:pt x="1704554" y="2005548"/>
                  </a:cubicBezTo>
                  <a:cubicBezTo>
                    <a:pt x="1746572" y="1985751"/>
                    <a:pt x="1795054" y="1950197"/>
                    <a:pt x="1843133" y="1940501"/>
                  </a:cubicBezTo>
                  <a:cubicBezTo>
                    <a:pt x="1843739" y="1942521"/>
                    <a:pt x="1845153" y="1944339"/>
                    <a:pt x="1847375" y="1945147"/>
                  </a:cubicBezTo>
                  <a:cubicBezTo>
                    <a:pt x="1851617" y="1946157"/>
                    <a:pt x="1855455" y="1947975"/>
                    <a:pt x="1858889" y="1950399"/>
                  </a:cubicBezTo>
                  <a:cubicBezTo>
                    <a:pt x="1862323" y="1952218"/>
                    <a:pt x="1867172" y="1948581"/>
                    <a:pt x="1864141" y="1944945"/>
                  </a:cubicBezTo>
                  <a:cubicBezTo>
                    <a:pt x="1862929" y="1943733"/>
                    <a:pt x="1862121" y="1942319"/>
                    <a:pt x="1861111" y="1940905"/>
                  </a:cubicBezTo>
                  <a:cubicBezTo>
                    <a:pt x="1876868" y="1935047"/>
                    <a:pt x="1890403" y="1945753"/>
                    <a:pt x="1899291" y="1959894"/>
                  </a:cubicBezTo>
                  <a:cubicBezTo>
                    <a:pt x="1901917" y="1964136"/>
                    <a:pt x="1907573" y="1963934"/>
                    <a:pt x="1911412" y="1961510"/>
                  </a:cubicBezTo>
                  <a:cubicBezTo>
                    <a:pt x="1912826" y="1963328"/>
                    <a:pt x="1913634" y="1965348"/>
                    <a:pt x="1913836" y="1967368"/>
                  </a:cubicBezTo>
                  <a:cubicBezTo>
                    <a:pt x="1899897" y="1970600"/>
                    <a:pt x="1886363" y="1959288"/>
                    <a:pt x="1879090" y="1948581"/>
                  </a:cubicBezTo>
                  <a:cubicBezTo>
                    <a:pt x="1876464" y="1944945"/>
                    <a:pt x="1870808" y="1946965"/>
                    <a:pt x="1870404" y="1951207"/>
                  </a:cubicBezTo>
                  <a:cubicBezTo>
                    <a:pt x="1868586" y="1965752"/>
                    <a:pt x="1876464" y="1975651"/>
                    <a:pt x="1887373" y="1980701"/>
                  </a:cubicBezTo>
                  <a:cubicBezTo>
                    <a:pt x="1873838" y="1984539"/>
                    <a:pt x="1861313" y="1992619"/>
                    <a:pt x="1849799" y="2001508"/>
                  </a:cubicBezTo>
                  <a:cubicBezTo>
                    <a:pt x="1845759" y="2004740"/>
                    <a:pt x="1848587" y="2011608"/>
                    <a:pt x="1853839" y="2010800"/>
                  </a:cubicBezTo>
                  <a:cubicBezTo>
                    <a:pt x="1860505" y="2009790"/>
                    <a:pt x="1867374" y="2008174"/>
                    <a:pt x="1873838" y="2006558"/>
                  </a:cubicBezTo>
                  <a:cubicBezTo>
                    <a:pt x="1851617" y="2024335"/>
                    <a:pt x="1829598" y="2042112"/>
                    <a:pt x="1803943" y="2056454"/>
                  </a:cubicBezTo>
                  <a:cubicBezTo>
                    <a:pt x="1788388" y="2065141"/>
                    <a:pt x="1772429" y="2073221"/>
                    <a:pt x="1756269" y="2081100"/>
                  </a:cubicBezTo>
                  <a:cubicBezTo>
                    <a:pt x="1754855" y="2080089"/>
                    <a:pt x="1753643" y="2078877"/>
                    <a:pt x="1752632" y="2077665"/>
                  </a:cubicBezTo>
                  <a:cubicBezTo>
                    <a:pt x="1744148" y="2080695"/>
                    <a:pt x="1735866" y="2083725"/>
                    <a:pt x="1727381" y="2086352"/>
                  </a:cubicBezTo>
                  <a:cubicBezTo>
                    <a:pt x="1728593" y="2088574"/>
                    <a:pt x="1730613" y="2090594"/>
                    <a:pt x="1732431" y="2092614"/>
                  </a:cubicBezTo>
                  <a:cubicBezTo>
                    <a:pt x="1723341" y="2096856"/>
                    <a:pt x="1714453" y="2101098"/>
                    <a:pt x="1705362" y="2105543"/>
                  </a:cubicBezTo>
                  <a:cubicBezTo>
                    <a:pt x="1683747" y="2115845"/>
                    <a:pt x="1662940" y="2126552"/>
                    <a:pt x="1642537" y="2137864"/>
                  </a:cubicBezTo>
                  <a:lnTo>
                    <a:pt x="1636275" y="2138268"/>
                  </a:lnTo>
                  <a:cubicBezTo>
                    <a:pt x="1634861" y="2139682"/>
                    <a:pt x="1633447" y="2140894"/>
                    <a:pt x="1632033" y="2142510"/>
                  </a:cubicBezTo>
                  <a:cubicBezTo>
                    <a:pt x="1631831" y="2142712"/>
                    <a:pt x="1631427" y="2142712"/>
                    <a:pt x="1631225" y="2142510"/>
                  </a:cubicBezTo>
                  <a:cubicBezTo>
                    <a:pt x="1630417" y="2141298"/>
                    <a:pt x="1630215" y="2140086"/>
                    <a:pt x="1629609" y="2138874"/>
                  </a:cubicBezTo>
                  <a:lnTo>
                    <a:pt x="1610014" y="2140086"/>
                  </a:lnTo>
                  <a:cubicBezTo>
                    <a:pt x="1603752" y="2147965"/>
                    <a:pt x="1597287" y="2156045"/>
                    <a:pt x="1590621" y="2163923"/>
                  </a:cubicBezTo>
                  <a:lnTo>
                    <a:pt x="1599509" y="2163317"/>
                  </a:lnTo>
                  <a:cubicBezTo>
                    <a:pt x="1571632" y="2181094"/>
                    <a:pt x="1544765" y="2200891"/>
                    <a:pt x="1519716" y="2224324"/>
                  </a:cubicBezTo>
                  <a:cubicBezTo>
                    <a:pt x="1472446" y="2268968"/>
                    <a:pt x="1430226" y="2317855"/>
                    <a:pt x="1379925" y="2357448"/>
                  </a:cubicBezTo>
                  <a:cubicBezTo>
                    <a:pt x="1369219" y="2363508"/>
                    <a:pt x="1358512" y="2368963"/>
                    <a:pt x="1347402" y="2373205"/>
                  </a:cubicBezTo>
                  <a:cubicBezTo>
                    <a:pt x="1345988" y="2374013"/>
                    <a:pt x="1344574" y="2375023"/>
                    <a:pt x="1342958" y="2375831"/>
                  </a:cubicBezTo>
                  <a:cubicBezTo>
                    <a:pt x="1338311" y="2378255"/>
                    <a:pt x="1333867" y="2379265"/>
                    <a:pt x="1329423" y="2379871"/>
                  </a:cubicBezTo>
                  <a:cubicBezTo>
                    <a:pt x="1327605" y="2384315"/>
                    <a:pt x="1325787" y="2388760"/>
                    <a:pt x="1323969" y="2393002"/>
                  </a:cubicBezTo>
                  <a:lnTo>
                    <a:pt x="1326999" y="2392800"/>
                  </a:lnTo>
                  <a:cubicBezTo>
                    <a:pt x="1324777" y="2394012"/>
                    <a:pt x="1322959" y="2395426"/>
                    <a:pt x="1320737" y="2396436"/>
                  </a:cubicBezTo>
                  <a:cubicBezTo>
                    <a:pt x="1307202" y="2403708"/>
                    <a:pt x="1293263" y="2409768"/>
                    <a:pt x="1279325" y="2415627"/>
                  </a:cubicBezTo>
                  <a:cubicBezTo>
                    <a:pt x="1279729" y="2413405"/>
                    <a:pt x="1279729" y="2410779"/>
                    <a:pt x="1279123" y="2408152"/>
                  </a:cubicBezTo>
                  <a:cubicBezTo>
                    <a:pt x="1278315" y="2405324"/>
                    <a:pt x="1277103" y="2402698"/>
                    <a:pt x="1276093" y="2399870"/>
                  </a:cubicBezTo>
                  <a:cubicBezTo>
                    <a:pt x="1283567" y="2390578"/>
                    <a:pt x="1290839" y="2381285"/>
                    <a:pt x="1297910" y="2371791"/>
                  </a:cubicBezTo>
                  <a:cubicBezTo>
                    <a:pt x="1298920" y="2374215"/>
                    <a:pt x="1299526" y="2376841"/>
                    <a:pt x="1300738" y="2379265"/>
                  </a:cubicBezTo>
                  <a:cubicBezTo>
                    <a:pt x="1303364" y="2385527"/>
                    <a:pt x="1312050" y="2381487"/>
                    <a:pt x="1310030" y="2375225"/>
                  </a:cubicBezTo>
                  <a:cubicBezTo>
                    <a:pt x="1308616" y="2370781"/>
                    <a:pt x="1306798" y="2366538"/>
                    <a:pt x="1305182" y="2362094"/>
                  </a:cubicBezTo>
                  <a:cubicBezTo>
                    <a:pt x="1307808" y="2358458"/>
                    <a:pt x="1310636" y="2354822"/>
                    <a:pt x="1313060" y="2350984"/>
                  </a:cubicBezTo>
                  <a:cubicBezTo>
                    <a:pt x="1313464" y="2352600"/>
                    <a:pt x="1313666" y="2354216"/>
                    <a:pt x="1314070" y="2355832"/>
                  </a:cubicBezTo>
                  <a:cubicBezTo>
                    <a:pt x="1315686" y="2362498"/>
                    <a:pt x="1324979" y="2361084"/>
                    <a:pt x="1324575" y="2354216"/>
                  </a:cubicBezTo>
                  <a:cubicBezTo>
                    <a:pt x="1324373" y="2348358"/>
                    <a:pt x="1323565" y="2342499"/>
                    <a:pt x="1322757" y="2336641"/>
                  </a:cubicBezTo>
                  <a:cubicBezTo>
                    <a:pt x="1329827" y="2326339"/>
                    <a:pt x="1336897" y="2315834"/>
                    <a:pt x="1343766" y="2305532"/>
                  </a:cubicBezTo>
                  <a:cubicBezTo>
                    <a:pt x="1344776" y="2309168"/>
                    <a:pt x="1345584" y="2312804"/>
                    <a:pt x="1346392" y="2316440"/>
                  </a:cubicBezTo>
                  <a:cubicBezTo>
                    <a:pt x="1348412" y="2323915"/>
                    <a:pt x="1359118" y="2321086"/>
                    <a:pt x="1356694" y="2313410"/>
                  </a:cubicBezTo>
                  <a:cubicBezTo>
                    <a:pt x="1354674" y="2307350"/>
                    <a:pt x="1352452" y="2301290"/>
                    <a:pt x="1350432" y="2295027"/>
                  </a:cubicBezTo>
                  <a:cubicBezTo>
                    <a:pt x="1352250" y="2292199"/>
                    <a:pt x="1354068" y="2289371"/>
                    <a:pt x="1355886" y="2286543"/>
                  </a:cubicBezTo>
                  <a:cubicBezTo>
                    <a:pt x="1356492" y="2285533"/>
                    <a:pt x="1355078" y="2284321"/>
                    <a:pt x="1354270" y="2285331"/>
                  </a:cubicBezTo>
                  <a:cubicBezTo>
                    <a:pt x="1352654" y="2287351"/>
                    <a:pt x="1350836" y="2289371"/>
                    <a:pt x="1349220" y="2291593"/>
                  </a:cubicBezTo>
                  <a:cubicBezTo>
                    <a:pt x="1343968" y="2275432"/>
                    <a:pt x="1338715" y="2259272"/>
                    <a:pt x="1332655" y="2243515"/>
                  </a:cubicBezTo>
                  <a:cubicBezTo>
                    <a:pt x="1331847" y="2241293"/>
                    <a:pt x="1328009" y="2242303"/>
                    <a:pt x="1328615" y="2244727"/>
                  </a:cubicBezTo>
                  <a:cubicBezTo>
                    <a:pt x="1332655" y="2263312"/>
                    <a:pt x="1337503" y="2281695"/>
                    <a:pt x="1342352" y="2299876"/>
                  </a:cubicBezTo>
                  <a:cubicBezTo>
                    <a:pt x="1335281" y="2308562"/>
                    <a:pt x="1328211" y="2317046"/>
                    <a:pt x="1321343" y="2325733"/>
                  </a:cubicBezTo>
                  <a:cubicBezTo>
                    <a:pt x="1317909" y="2303916"/>
                    <a:pt x="1312656" y="2282099"/>
                    <a:pt x="1307808" y="2261292"/>
                  </a:cubicBezTo>
                  <a:cubicBezTo>
                    <a:pt x="1307202" y="2258464"/>
                    <a:pt x="1303162" y="2259070"/>
                    <a:pt x="1303364" y="2261898"/>
                  </a:cubicBezTo>
                  <a:cubicBezTo>
                    <a:pt x="1304980" y="2287149"/>
                    <a:pt x="1306394" y="2313612"/>
                    <a:pt x="1310636" y="2339065"/>
                  </a:cubicBezTo>
                  <a:cubicBezTo>
                    <a:pt x="1307404" y="2343106"/>
                    <a:pt x="1304172" y="2347146"/>
                    <a:pt x="1301142" y="2351388"/>
                  </a:cubicBezTo>
                  <a:cubicBezTo>
                    <a:pt x="1292051" y="2327147"/>
                    <a:pt x="1281951" y="2302906"/>
                    <a:pt x="1271446" y="2279675"/>
                  </a:cubicBezTo>
                  <a:cubicBezTo>
                    <a:pt x="1270234" y="2277049"/>
                    <a:pt x="1266598" y="2278665"/>
                    <a:pt x="1267406" y="2281493"/>
                  </a:cubicBezTo>
                  <a:cubicBezTo>
                    <a:pt x="1275285" y="2308158"/>
                    <a:pt x="1283971" y="2335227"/>
                    <a:pt x="1293869" y="2361488"/>
                  </a:cubicBezTo>
                  <a:cubicBezTo>
                    <a:pt x="1286597" y="2371387"/>
                    <a:pt x="1279527" y="2381285"/>
                    <a:pt x="1272658" y="2391386"/>
                  </a:cubicBezTo>
                  <a:cubicBezTo>
                    <a:pt x="1265992" y="2376639"/>
                    <a:pt x="1256902" y="2362094"/>
                    <a:pt x="1251851" y="2347146"/>
                  </a:cubicBezTo>
                  <a:cubicBezTo>
                    <a:pt x="1242761" y="2320683"/>
                    <a:pt x="1237509" y="2293815"/>
                    <a:pt x="1235287" y="2265736"/>
                  </a:cubicBezTo>
                  <a:cubicBezTo>
                    <a:pt x="1235085" y="2263918"/>
                    <a:pt x="1232055" y="2263918"/>
                    <a:pt x="1232055" y="2265736"/>
                  </a:cubicBezTo>
                  <a:cubicBezTo>
                    <a:pt x="1231045" y="2291391"/>
                    <a:pt x="1232863" y="2317450"/>
                    <a:pt x="1239327" y="2342297"/>
                  </a:cubicBezTo>
                  <a:cubicBezTo>
                    <a:pt x="1240539" y="2347348"/>
                    <a:pt x="1254478" y="2385326"/>
                    <a:pt x="1263164" y="2405931"/>
                  </a:cubicBezTo>
                  <a:cubicBezTo>
                    <a:pt x="1260740" y="2409567"/>
                    <a:pt x="1258114" y="2413203"/>
                    <a:pt x="1255892" y="2417041"/>
                  </a:cubicBezTo>
                  <a:cubicBezTo>
                    <a:pt x="1254478" y="2419465"/>
                    <a:pt x="1257508" y="2421687"/>
                    <a:pt x="1259326" y="2419667"/>
                  </a:cubicBezTo>
                  <a:cubicBezTo>
                    <a:pt x="1259932" y="2418859"/>
                    <a:pt x="1260538" y="2418051"/>
                    <a:pt x="1261346" y="2417243"/>
                  </a:cubicBezTo>
                  <a:cubicBezTo>
                    <a:pt x="1261750" y="2419061"/>
                    <a:pt x="1262356" y="2420677"/>
                    <a:pt x="1262962" y="2421889"/>
                  </a:cubicBezTo>
                  <a:cubicBezTo>
                    <a:pt x="1261144" y="2422495"/>
                    <a:pt x="1259326" y="2423101"/>
                    <a:pt x="1257508" y="2423909"/>
                  </a:cubicBezTo>
                  <a:cubicBezTo>
                    <a:pt x="1252861" y="2421081"/>
                    <a:pt x="1248215" y="2418253"/>
                    <a:pt x="1244579" y="2415829"/>
                  </a:cubicBezTo>
                  <a:cubicBezTo>
                    <a:pt x="1234883" y="2408961"/>
                    <a:pt x="1225186" y="2402092"/>
                    <a:pt x="1215692" y="2395224"/>
                  </a:cubicBezTo>
                  <a:cubicBezTo>
                    <a:pt x="1214076" y="2389770"/>
                    <a:pt x="1212662" y="2384114"/>
                    <a:pt x="1211854" y="2377851"/>
                  </a:cubicBezTo>
                  <a:cubicBezTo>
                    <a:pt x="1211450" y="2374013"/>
                    <a:pt x="1205995" y="2374417"/>
                    <a:pt x="1205389" y="2378053"/>
                  </a:cubicBezTo>
                  <a:cubicBezTo>
                    <a:pt x="1204783" y="2381285"/>
                    <a:pt x="1205187" y="2384517"/>
                    <a:pt x="1205187" y="2387951"/>
                  </a:cubicBezTo>
                  <a:cubicBezTo>
                    <a:pt x="1197511" y="2382497"/>
                    <a:pt x="1189633" y="2377043"/>
                    <a:pt x="1181956" y="2371387"/>
                  </a:cubicBezTo>
                  <a:cubicBezTo>
                    <a:pt x="1137514" y="2339873"/>
                    <a:pt x="1093072" y="2308158"/>
                    <a:pt x="1048630" y="2276846"/>
                  </a:cubicBezTo>
                  <a:cubicBezTo>
                    <a:pt x="1006612" y="2247353"/>
                    <a:pt x="964796" y="2217860"/>
                    <a:pt x="922778" y="2188366"/>
                  </a:cubicBezTo>
                  <a:cubicBezTo>
                    <a:pt x="900153" y="2172408"/>
                    <a:pt x="875912" y="2151803"/>
                    <a:pt x="851065" y="2133824"/>
                  </a:cubicBezTo>
                  <a:cubicBezTo>
                    <a:pt x="870054" y="2112411"/>
                    <a:pt x="889043" y="2090998"/>
                    <a:pt x="908032" y="2070191"/>
                  </a:cubicBezTo>
                  <a:cubicBezTo>
                    <a:pt x="967624" y="2004740"/>
                    <a:pt x="1027419" y="1939087"/>
                    <a:pt x="1086608" y="1873232"/>
                  </a:cubicBezTo>
                  <a:cubicBezTo>
                    <a:pt x="1143372" y="1809801"/>
                    <a:pt x="1195491" y="1754450"/>
                    <a:pt x="1275083" y="1720513"/>
                  </a:cubicBezTo>
                  <a:cubicBezTo>
                    <a:pt x="1314474" y="1703746"/>
                    <a:pt x="1370027" y="1690616"/>
                    <a:pt x="1404975" y="1660314"/>
                  </a:cubicBezTo>
                  <a:cubicBezTo>
                    <a:pt x="1416287" y="1654456"/>
                    <a:pt x="1427801" y="1649002"/>
                    <a:pt x="1439720" y="1644557"/>
                  </a:cubicBezTo>
                  <a:cubicBezTo>
                    <a:pt x="1480930" y="1629609"/>
                    <a:pt x="1520120" y="1621932"/>
                    <a:pt x="1558906" y="1600519"/>
                  </a:cubicBezTo>
                  <a:cubicBezTo>
                    <a:pt x="1624357" y="1564158"/>
                    <a:pt x="1705766" y="1559310"/>
                    <a:pt x="1782530" y="1553451"/>
                  </a:cubicBezTo>
                  <a:cubicBezTo>
                    <a:pt x="1781924" y="1555471"/>
                    <a:pt x="1781722" y="1557491"/>
                    <a:pt x="1781924" y="1559916"/>
                  </a:cubicBezTo>
                  <a:cubicBezTo>
                    <a:pt x="1781924" y="1559916"/>
                    <a:pt x="1782126" y="1559916"/>
                    <a:pt x="1782126" y="1559916"/>
                  </a:cubicBezTo>
                  <a:cubicBezTo>
                    <a:pt x="1782126" y="1557895"/>
                    <a:pt x="1782934" y="1555673"/>
                    <a:pt x="1784146" y="1553451"/>
                  </a:cubicBezTo>
                  <a:cubicBezTo>
                    <a:pt x="1791620" y="1552845"/>
                    <a:pt x="1798893" y="1552239"/>
                    <a:pt x="1806165" y="1551633"/>
                  </a:cubicBezTo>
                  <a:cubicBezTo>
                    <a:pt x="1810205" y="1560926"/>
                    <a:pt x="1802125" y="1570622"/>
                    <a:pt x="1790610" y="1565774"/>
                  </a:cubicBezTo>
                  <a:cubicBezTo>
                    <a:pt x="1785560" y="1563552"/>
                    <a:pt x="1778288" y="1569410"/>
                    <a:pt x="1782530" y="1574864"/>
                  </a:cubicBezTo>
                  <a:cubicBezTo>
                    <a:pt x="1796267" y="1591631"/>
                    <a:pt x="1815659" y="1582541"/>
                    <a:pt x="1824346" y="1568198"/>
                  </a:cubicBezTo>
                  <a:cubicBezTo>
                    <a:pt x="1827578" y="1568804"/>
                    <a:pt x="1830608" y="1569612"/>
                    <a:pt x="1833840" y="1570420"/>
                  </a:cubicBezTo>
                  <a:cubicBezTo>
                    <a:pt x="1835860" y="1572642"/>
                    <a:pt x="1838890" y="1573450"/>
                    <a:pt x="1841719" y="1572844"/>
                  </a:cubicBezTo>
                  <a:cubicBezTo>
                    <a:pt x="1850607" y="1576076"/>
                    <a:pt x="1856061" y="1581531"/>
                    <a:pt x="1858283" y="1587995"/>
                  </a:cubicBezTo>
                  <a:lnTo>
                    <a:pt x="1869192" y="1587389"/>
                  </a:lnTo>
                  <a:cubicBezTo>
                    <a:pt x="1851011" y="1591429"/>
                    <a:pt x="1833840" y="1596075"/>
                    <a:pt x="1820710" y="1597893"/>
                  </a:cubicBezTo>
                  <a:cubicBezTo>
                    <a:pt x="1765561" y="1605974"/>
                    <a:pt x="1704150" y="1607994"/>
                    <a:pt x="1651830" y="1628397"/>
                  </a:cubicBezTo>
                  <a:cubicBezTo>
                    <a:pt x="1631427" y="1636275"/>
                    <a:pt x="1616680" y="1648194"/>
                    <a:pt x="1599105" y="1660920"/>
                  </a:cubicBezTo>
                  <a:cubicBezTo>
                    <a:pt x="1571632" y="1680717"/>
                    <a:pt x="1541129" y="1695868"/>
                    <a:pt x="1512241" y="1713443"/>
                  </a:cubicBezTo>
                  <a:cubicBezTo>
                    <a:pt x="1462547" y="1743744"/>
                    <a:pt x="1411439" y="1776470"/>
                    <a:pt x="1373259" y="1821315"/>
                  </a:cubicBezTo>
                  <a:cubicBezTo>
                    <a:pt x="1370027" y="1824952"/>
                    <a:pt x="1374875" y="1831214"/>
                    <a:pt x="1379117" y="1828790"/>
                  </a:cubicBezTo>
                  <a:cubicBezTo>
                    <a:pt x="1418105" y="1808387"/>
                    <a:pt x="1454063" y="1782530"/>
                    <a:pt x="1491636" y="1759501"/>
                  </a:cubicBezTo>
                  <a:cubicBezTo>
                    <a:pt x="1535472" y="1732633"/>
                    <a:pt x="1581935" y="1710615"/>
                    <a:pt x="1623751" y="1680919"/>
                  </a:cubicBezTo>
                  <a:cubicBezTo>
                    <a:pt x="1667789" y="1649608"/>
                    <a:pt x="1718291" y="1646174"/>
                    <a:pt x="1770207" y="1638699"/>
                  </a:cubicBezTo>
                  <a:cubicBezTo>
                    <a:pt x="1775864" y="1637891"/>
                    <a:pt x="1799095" y="1634861"/>
                    <a:pt x="1826366" y="1631225"/>
                  </a:cubicBezTo>
                  <a:cubicBezTo>
                    <a:pt x="1820710" y="1639305"/>
                    <a:pt x="1818891" y="1649204"/>
                    <a:pt x="1821316" y="1660516"/>
                  </a:cubicBezTo>
                  <a:cubicBezTo>
                    <a:pt x="1824144" y="1673445"/>
                    <a:pt x="1834244" y="1686979"/>
                    <a:pt x="1847981" y="1687989"/>
                  </a:cubicBezTo>
                  <a:cubicBezTo>
                    <a:pt x="1832628" y="1696474"/>
                    <a:pt x="1817679" y="1705564"/>
                    <a:pt x="1803135" y="1713039"/>
                  </a:cubicBezTo>
                  <a:cubicBezTo>
                    <a:pt x="1757683" y="1736674"/>
                    <a:pt x="1712433" y="1760713"/>
                    <a:pt x="1667182" y="1784752"/>
                  </a:cubicBezTo>
                  <a:cubicBezTo>
                    <a:pt x="1599711" y="1820507"/>
                    <a:pt x="1511433" y="1858081"/>
                    <a:pt x="1474870" y="1929592"/>
                  </a:cubicBezTo>
                  <a:cubicBezTo>
                    <a:pt x="1472850" y="1933633"/>
                    <a:pt x="1478102" y="1936057"/>
                    <a:pt x="1481132" y="1934239"/>
                  </a:cubicBezTo>
                  <a:cubicBezTo>
                    <a:pt x="1521130" y="1909796"/>
                    <a:pt x="1556885" y="1879898"/>
                    <a:pt x="1597893" y="1857071"/>
                  </a:cubicBezTo>
                  <a:cubicBezTo>
                    <a:pt x="1638699" y="1834244"/>
                    <a:pt x="1680919" y="1813841"/>
                    <a:pt x="1722331" y="1792428"/>
                  </a:cubicBezTo>
                  <a:cubicBezTo>
                    <a:pt x="1762127" y="1771823"/>
                    <a:pt x="1801923" y="1751218"/>
                    <a:pt x="1841719" y="1730411"/>
                  </a:cubicBezTo>
                  <a:cubicBezTo>
                    <a:pt x="1859697" y="1720917"/>
                    <a:pt x="1878282" y="1712635"/>
                    <a:pt x="1895453" y="1701928"/>
                  </a:cubicBezTo>
                  <a:cubicBezTo>
                    <a:pt x="1894847" y="1702332"/>
                    <a:pt x="1894443" y="1702736"/>
                    <a:pt x="1894039" y="1703140"/>
                  </a:cubicBezTo>
                  <a:cubicBezTo>
                    <a:pt x="1895453" y="1703948"/>
                    <a:pt x="1896665" y="1704756"/>
                    <a:pt x="1897877" y="1705766"/>
                  </a:cubicBezTo>
                  <a:cubicBezTo>
                    <a:pt x="1906967" y="1700716"/>
                    <a:pt x="1916260" y="1696070"/>
                    <a:pt x="1925956" y="1692232"/>
                  </a:cubicBezTo>
                  <a:cubicBezTo>
                    <a:pt x="1925956" y="1692232"/>
                    <a:pt x="1925956" y="1692232"/>
                    <a:pt x="1925956" y="1692232"/>
                  </a:cubicBezTo>
                  <a:lnTo>
                    <a:pt x="1925754" y="1684959"/>
                  </a:lnTo>
                  <a:cubicBezTo>
                    <a:pt x="1929794" y="1684151"/>
                    <a:pt x="1933835" y="1683949"/>
                    <a:pt x="1937875" y="1683949"/>
                  </a:cubicBezTo>
                  <a:lnTo>
                    <a:pt x="1937875" y="1686171"/>
                  </a:lnTo>
                  <a:cubicBezTo>
                    <a:pt x="1937875" y="1686171"/>
                    <a:pt x="1937875" y="1686373"/>
                    <a:pt x="1937875" y="1686373"/>
                  </a:cubicBezTo>
                  <a:cubicBezTo>
                    <a:pt x="1939087" y="1685565"/>
                    <a:pt x="1940299" y="1684757"/>
                    <a:pt x="1941511" y="1683949"/>
                  </a:cubicBezTo>
                  <a:cubicBezTo>
                    <a:pt x="1941915" y="1683949"/>
                    <a:pt x="1942521" y="1683747"/>
                    <a:pt x="1942925" y="1683949"/>
                  </a:cubicBezTo>
                  <a:cubicBezTo>
                    <a:pt x="1953430" y="1685767"/>
                    <a:pt x="1960904" y="1693646"/>
                    <a:pt x="1967368" y="1701524"/>
                  </a:cubicBezTo>
                  <a:cubicBezTo>
                    <a:pt x="1969994" y="1704756"/>
                    <a:pt x="1975247" y="1704150"/>
                    <a:pt x="1976661" y="1700110"/>
                  </a:cubicBezTo>
                  <a:cubicBezTo>
                    <a:pt x="1981509" y="1687181"/>
                    <a:pt x="1973833" y="1676879"/>
                    <a:pt x="1963328" y="1670819"/>
                  </a:cubicBezTo>
                  <a:lnTo>
                    <a:pt x="1963126" y="1667586"/>
                  </a:lnTo>
                  <a:cubicBezTo>
                    <a:pt x="1966964" y="1662536"/>
                    <a:pt x="1969994" y="1656880"/>
                    <a:pt x="1971812" y="1651224"/>
                  </a:cubicBezTo>
                  <a:cubicBezTo>
                    <a:pt x="1975247" y="1639507"/>
                    <a:pt x="1975651" y="1619912"/>
                    <a:pt x="1963126" y="1613448"/>
                  </a:cubicBezTo>
                  <a:cubicBezTo>
                    <a:pt x="1966762" y="1606378"/>
                    <a:pt x="1965954" y="1599105"/>
                    <a:pt x="1960298" y="1593449"/>
                  </a:cubicBezTo>
                  <a:lnTo>
                    <a:pt x="1960298" y="1593045"/>
                  </a:lnTo>
                  <a:cubicBezTo>
                    <a:pt x="1960298" y="1591025"/>
                    <a:pt x="1960702" y="1589005"/>
                    <a:pt x="1961914" y="1586985"/>
                  </a:cubicBezTo>
                  <a:cubicBezTo>
                    <a:pt x="1965348" y="1581126"/>
                    <a:pt x="1973631" y="1577086"/>
                    <a:pt x="1982923" y="1576480"/>
                  </a:cubicBezTo>
                  <a:lnTo>
                    <a:pt x="2100695" y="1570824"/>
                  </a:lnTo>
                  <a:cubicBezTo>
                    <a:pt x="2113219" y="1570218"/>
                    <a:pt x="2124128" y="1576682"/>
                    <a:pt x="2124330" y="1584965"/>
                  </a:cubicBezTo>
                  <a:lnTo>
                    <a:pt x="2128168" y="1676475"/>
                  </a:lnTo>
                  <a:cubicBezTo>
                    <a:pt x="2128168" y="1678495"/>
                    <a:pt x="2127764" y="1680717"/>
                    <a:pt x="2126552" y="1682535"/>
                  </a:cubicBezTo>
                  <a:cubicBezTo>
                    <a:pt x="2123117" y="1688394"/>
                    <a:pt x="2114835" y="1692636"/>
                    <a:pt x="2105745" y="1693040"/>
                  </a:cubicBezTo>
                  <a:lnTo>
                    <a:pt x="1998680" y="1698494"/>
                  </a:lnTo>
                  <a:cubicBezTo>
                    <a:pt x="1998074" y="1702736"/>
                    <a:pt x="1996660" y="1707180"/>
                    <a:pt x="1993427" y="1711624"/>
                  </a:cubicBezTo>
                  <a:cubicBezTo>
                    <a:pt x="1991205" y="1714655"/>
                    <a:pt x="1988579" y="1717685"/>
                    <a:pt x="1986155" y="1720917"/>
                  </a:cubicBezTo>
                  <a:cubicBezTo>
                    <a:pt x="1986761" y="1720917"/>
                    <a:pt x="1987569" y="1721119"/>
                    <a:pt x="1988175" y="1721119"/>
                  </a:cubicBezTo>
                  <a:lnTo>
                    <a:pt x="2106351" y="1715059"/>
                  </a:lnTo>
                  <a:cubicBezTo>
                    <a:pt x="2125138" y="1714049"/>
                    <a:pt x="2141702" y="1705362"/>
                    <a:pt x="2149581" y="1692030"/>
                  </a:cubicBezTo>
                  <a:cubicBezTo>
                    <a:pt x="2152409" y="1687181"/>
                    <a:pt x="2153823" y="1681929"/>
                    <a:pt x="2153823" y="1676677"/>
                  </a:cubicBezTo>
                  <a:cubicBezTo>
                    <a:pt x="2167560" y="1694858"/>
                    <a:pt x="2180892" y="1713443"/>
                    <a:pt x="2194831" y="1731825"/>
                  </a:cubicBezTo>
                  <a:cubicBezTo>
                    <a:pt x="2207355" y="1748592"/>
                    <a:pt x="2218668" y="1767985"/>
                    <a:pt x="2235637" y="1781116"/>
                  </a:cubicBezTo>
                  <a:cubicBezTo>
                    <a:pt x="2239273" y="1783944"/>
                    <a:pt x="2246545" y="1781116"/>
                    <a:pt x="2244525" y="1776065"/>
                  </a:cubicBezTo>
                  <a:cubicBezTo>
                    <a:pt x="2236243" y="1756875"/>
                    <a:pt x="2220284" y="1741320"/>
                    <a:pt x="2206951" y="1724957"/>
                  </a:cubicBezTo>
                  <a:cubicBezTo>
                    <a:pt x="2191801" y="1706170"/>
                    <a:pt x="2176246" y="1687989"/>
                    <a:pt x="2161095" y="1669203"/>
                  </a:cubicBezTo>
                  <a:cubicBezTo>
                    <a:pt x="2159075" y="1666779"/>
                    <a:pt x="2156045" y="1666779"/>
                    <a:pt x="2153823" y="1667991"/>
                  </a:cubicBezTo>
                  <a:lnTo>
                    <a:pt x="2152409" y="1636477"/>
                  </a:lnTo>
                  <a:cubicBezTo>
                    <a:pt x="2165539" y="1651224"/>
                    <a:pt x="2178468" y="1666172"/>
                    <a:pt x="2191599" y="1680717"/>
                  </a:cubicBezTo>
                  <a:cubicBezTo>
                    <a:pt x="2205335" y="1695868"/>
                    <a:pt x="2217860" y="1713039"/>
                    <a:pt x="2235233" y="1724553"/>
                  </a:cubicBezTo>
                  <a:cubicBezTo>
                    <a:pt x="2239879" y="1727785"/>
                    <a:pt x="2244525" y="1721321"/>
                    <a:pt x="2242303" y="1717483"/>
                  </a:cubicBezTo>
                  <a:cubicBezTo>
                    <a:pt x="2232404" y="1699908"/>
                    <a:pt x="2215638" y="1685767"/>
                    <a:pt x="2201497" y="1671021"/>
                  </a:cubicBezTo>
                  <a:cubicBezTo>
                    <a:pt x="2185538" y="1654254"/>
                    <a:pt x="2168974" y="1637891"/>
                    <a:pt x="2152813" y="1621124"/>
                  </a:cubicBezTo>
                  <a:cubicBezTo>
                    <a:pt x="2152409" y="1620720"/>
                    <a:pt x="2152005" y="1620720"/>
                    <a:pt x="2151399" y="1620518"/>
                  </a:cubicBezTo>
                  <a:lnTo>
                    <a:pt x="2150389" y="1596681"/>
                  </a:lnTo>
                  <a:cubicBezTo>
                    <a:pt x="2159277" y="1606378"/>
                    <a:pt x="2167963" y="1616276"/>
                    <a:pt x="2176852" y="1625973"/>
                  </a:cubicBezTo>
                  <a:cubicBezTo>
                    <a:pt x="2191801" y="1641931"/>
                    <a:pt x="2205941" y="1660718"/>
                    <a:pt x="2225132" y="1672233"/>
                  </a:cubicBezTo>
                  <a:cubicBezTo>
                    <a:pt x="2229778" y="1675061"/>
                    <a:pt x="2234222" y="1669203"/>
                    <a:pt x="2232001" y="1665364"/>
                  </a:cubicBezTo>
                  <a:cubicBezTo>
                    <a:pt x="2221294" y="1646578"/>
                    <a:pt x="2202305" y="1631629"/>
                    <a:pt x="2186548" y="1616478"/>
                  </a:cubicBezTo>
                  <a:cubicBezTo>
                    <a:pt x="2174226" y="1604560"/>
                    <a:pt x="2161701" y="1592843"/>
                    <a:pt x="2149177" y="1581126"/>
                  </a:cubicBezTo>
                  <a:cubicBezTo>
                    <a:pt x="2147965" y="1572036"/>
                    <a:pt x="2142510" y="1563956"/>
                    <a:pt x="2133420" y="1557895"/>
                  </a:cubicBezTo>
                  <a:cubicBezTo>
                    <a:pt x="2123925" y="1551633"/>
                    <a:pt x="2111805" y="1548603"/>
                    <a:pt x="2099078" y="1549209"/>
                  </a:cubicBezTo>
                  <a:lnTo>
                    <a:pt x="1981307" y="1554865"/>
                  </a:lnTo>
                  <a:cubicBezTo>
                    <a:pt x="1962520" y="1555673"/>
                    <a:pt x="1945955" y="1564562"/>
                    <a:pt x="1938077" y="1577692"/>
                  </a:cubicBezTo>
                  <a:cubicBezTo>
                    <a:pt x="1937067" y="1579308"/>
                    <a:pt x="1936663" y="1581126"/>
                    <a:pt x="1935855" y="1582743"/>
                  </a:cubicBezTo>
                  <a:cubicBezTo>
                    <a:pt x="1928380" y="1581329"/>
                    <a:pt x="1920704" y="1580723"/>
                    <a:pt x="1912220" y="1581126"/>
                  </a:cubicBezTo>
                  <a:cubicBezTo>
                    <a:pt x="1902927" y="1571430"/>
                    <a:pt x="1888383" y="1564966"/>
                    <a:pt x="1871010" y="1565774"/>
                  </a:cubicBezTo>
                  <a:lnTo>
                    <a:pt x="1848183" y="1566784"/>
                  </a:lnTo>
                  <a:cubicBezTo>
                    <a:pt x="1852627" y="1558097"/>
                    <a:pt x="1854445" y="1554865"/>
                    <a:pt x="1855253" y="1550825"/>
                  </a:cubicBezTo>
                  <a:lnTo>
                    <a:pt x="1868586" y="1550219"/>
                  </a:lnTo>
                  <a:cubicBezTo>
                    <a:pt x="1887373" y="1549411"/>
                    <a:pt x="1904139" y="1540523"/>
                    <a:pt x="1912018" y="1527392"/>
                  </a:cubicBezTo>
                  <a:cubicBezTo>
                    <a:pt x="1915250" y="1522140"/>
                    <a:pt x="1916664" y="1516484"/>
                    <a:pt x="1916462" y="1510625"/>
                  </a:cubicBezTo>
                  <a:lnTo>
                    <a:pt x="1913028" y="1419721"/>
                  </a:lnTo>
                  <a:cubicBezTo>
                    <a:pt x="1912624" y="1409621"/>
                    <a:pt x="1906967" y="1400328"/>
                    <a:pt x="1897069" y="1393864"/>
                  </a:cubicBezTo>
                  <a:cubicBezTo>
                    <a:pt x="1887575" y="1387602"/>
                    <a:pt x="1875454" y="1384572"/>
                    <a:pt x="1862727" y="1385178"/>
                  </a:cubicBezTo>
                  <a:lnTo>
                    <a:pt x="1744754" y="1390430"/>
                  </a:lnTo>
                  <a:cubicBezTo>
                    <a:pt x="1737078" y="1390834"/>
                    <a:pt x="1729805" y="1392652"/>
                    <a:pt x="1723139" y="1395480"/>
                  </a:cubicBezTo>
                  <a:cubicBezTo>
                    <a:pt x="1723139" y="1394470"/>
                    <a:pt x="1722937" y="1393460"/>
                    <a:pt x="1722533" y="1392652"/>
                  </a:cubicBezTo>
                  <a:cubicBezTo>
                    <a:pt x="1721523" y="1391036"/>
                    <a:pt x="1720311" y="1389622"/>
                    <a:pt x="1719099" y="1388208"/>
                  </a:cubicBezTo>
                  <a:cubicBezTo>
                    <a:pt x="1719705" y="1387198"/>
                    <a:pt x="1720311" y="1386390"/>
                    <a:pt x="1719907" y="1385178"/>
                  </a:cubicBezTo>
                  <a:cubicBezTo>
                    <a:pt x="1717079" y="1378511"/>
                    <a:pt x="1713039" y="1372451"/>
                    <a:pt x="1708392" y="1366593"/>
                  </a:cubicBezTo>
                  <a:cubicBezTo>
                    <a:pt x="1717685" y="1372653"/>
                    <a:pt x="1729805" y="1375683"/>
                    <a:pt x="1742532" y="1375077"/>
                  </a:cubicBezTo>
                  <a:lnTo>
                    <a:pt x="1794246" y="1372653"/>
                  </a:lnTo>
                  <a:cubicBezTo>
                    <a:pt x="1795862" y="1373259"/>
                    <a:pt x="1797276" y="1374269"/>
                    <a:pt x="1798893" y="1374875"/>
                  </a:cubicBezTo>
                  <a:cubicBezTo>
                    <a:pt x="1801923" y="1375885"/>
                    <a:pt x="1804751" y="1374471"/>
                    <a:pt x="1805559" y="1372047"/>
                  </a:cubicBezTo>
                  <a:lnTo>
                    <a:pt x="1860707" y="1369623"/>
                  </a:lnTo>
                  <a:cubicBezTo>
                    <a:pt x="1872626" y="1369017"/>
                    <a:pt x="1883332" y="1365179"/>
                    <a:pt x="1891817" y="1359320"/>
                  </a:cubicBezTo>
                  <a:cubicBezTo>
                    <a:pt x="1894847" y="1360734"/>
                    <a:pt x="1897675" y="1362351"/>
                    <a:pt x="1900907" y="1363361"/>
                  </a:cubicBezTo>
                  <a:cubicBezTo>
                    <a:pt x="1904745" y="1364775"/>
                    <a:pt x="1906967" y="1359926"/>
                    <a:pt x="1904947" y="1357300"/>
                  </a:cubicBezTo>
                  <a:cubicBezTo>
                    <a:pt x="1903533" y="1355280"/>
                    <a:pt x="1901715" y="1353664"/>
                    <a:pt x="1900099" y="1351846"/>
                  </a:cubicBezTo>
                  <a:cubicBezTo>
                    <a:pt x="1901311" y="1350230"/>
                    <a:pt x="1902927" y="1349018"/>
                    <a:pt x="1903937" y="1347200"/>
                  </a:cubicBezTo>
                  <a:cubicBezTo>
                    <a:pt x="1907170" y="1341948"/>
                    <a:pt x="1908584" y="1336291"/>
                    <a:pt x="1908382" y="1330635"/>
                  </a:cubicBezTo>
                  <a:lnTo>
                    <a:pt x="1908382" y="1328009"/>
                  </a:lnTo>
                  <a:cubicBezTo>
                    <a:pt x="1911614" y="1329625"/>
                    <a:pt x="1914846" y="1330837"/>
                    <a:pt x="1918482" y="1331847"/>
                  </a:cubicBezTo>
                  <a:cubicBezTo>
                    <a:pt x="1919694" y="1332251"/>
                    <a:pt x="1920704" y="1331443"/>
                    <a:pt x="1921310" y="1330837"/>
                  </a:cubicBezTo>
                  <a:cubicBezTo>
                    <a:pt x="1923330" y="1338513"/>
                    <a:pt x="1928380" y="1345382"/>
                    <a:pt x="1936259" y="1350432"/>
                  </a:cubicBezTo>
                  <a:cubicBezTo>
                    <a:pt x="1945753" y="1356694"/>
                    <a:pt x="1957874" y="1359724"/>
                    <a:pt x="1970600" y="1359118"/>
                  </a:cubicBezTo>
                  <a:lnTo>
                    <a:pt x="2087766" y="1353866"/>
                  </a:lnTo>
                  <a:cubicBezTo>
                    <a:pt x="2106351" y="1353058"/>
                    <a:pt x="2122713" y="1344574"/>
                    <a:pt x="2130592" y="1331645"/>
                  </a:cubicBezTo>
                  <a:cubicBezTo>
                    <a:pt x="2133622" y="1326595"/>
                    <a:pt x="2135238" y="1320737"/>
                    <a:pt x="2134834" y="1315080"/>
                  </a:cubicBezTo>
                  <a:lnTo>
                    <a:pt x="2130996" y="1225590"/>
                  </a:lnTo>
                  <a:cubicBezTo>
                    <a:pt x="2130592" y="1215490"/>
                    <a:pt x="2124936" y="1206601"/>
                    <a:pt x="2115037" y="1199935"/>
                  </a:cubicBezTo>
                  <a:cubicBezTo>
                    <a:pt x="2105745" y="1193875"/>
                    <a:pt x="2093624" y="1190643"/>
                    <a:pt x="2080897" y="1191249"/>
                  </a:cubicBezTo>
                  <a:lnTo>
                    <a:pt x="1964338" y="1196097"/>
                  </a:lnTo>
                  <a:cubicBezTo>
                    <a:pt x="1960500" y="1196299"/>
                    <a:pt x="1957066" y="1197107"/>
                    <a:pt x="1953632" y="1197713"/>
                  </a:cubicBezTo>
                  <a:cubicBezTo>
                    <a:pt x="1956056" y="1194077"/>
                    <a:pt x="1958076" y="1190239"/>
                    <a:pt x="1958884" y="1185996"/>
                  </a:cubicBezTo>
                  <a:cubicBezTo>
                    <a:pt x="1961308" y="1187007"/>
                    <a:pt x="1963530" y="1188623"/>
                    <a:pt x="1965954" y="1189431"/>
                  </a:cubicBezTo>
                  <a:cubicBezTo>
                    <a:pt x="1971812" y="1191451"/>
                    <a:pt x="1974641" y="1184380"/>
                    <a:pt x="1971206" y="1180340"/>
                  </a:cubicBezTo>
                  <a:lnTo>
                    <a:pt x="2078069" y="1175896"/>
                  </a:lnTo>
                  <a:cubicBezTo>
                    <a:pt x="2096654" y="1175088"/>
                    <a:pt x="2113017" y="1166604"/>
                    <a:pt x="2120693" y="1153877"/>
                  </a:cubicBezTo>
                  <a:cubicBezTo>
                    <a:pt x="2123724" y="1148625"/>
                    <a:pt x="2125138" y="1143170"/>
                    <a:pt x="2124936" y="1137514"/>
                  </a:cubicBezTo>
                  <a:lnTo>
                    <a:pt x="2121299" y="1048630"/>
                  </a:lnTo>
                  <a:cubicBezTo>
                    <a:pt x="2120491" y="1028833"/>
                    <a:pt x="2098068" y="1013480"/>
                    <a:pt x="2071605" y="1014491"/>
                  </a:cubicBezTo>
                  <a:lnTo>
                    <a:pt x="1971004" y="1018531"/>
                  </a:lnTo>
                  <a:cubicBezTo>
                    <a:pt x="1970398" y="1015703"/>
                    <a:pt x="1970398" y="1013278"/>
                    <a:pt x="1969590" y="1010450"/>
                  </a:cubicBezTo>
                  <a:cubicBezTo>
                    <a:pt x="1969590" y="1009440"/>
                    <a:pt x="1969792" y="1008430"/>
                    <a:pt x="1969388" y="1007420"/>
                  </a:cubicBezTo>
                  <a:cubicBezTo>
                    <a:pt x="1968984" y="1006814"/>
                    <a:pt x="1968580" y="1006410"/>
                    <a:pt x="1968378" y="1005804"/>
                  </a:cubicBezTo>
                  <a:cubicBezTo>
                    <a:pt x="1968176" y="1004996"/>
                    <a:pt x="1967974" y="1004390"/>
                    <a:pt x="1967772" y="1003582"/>
                  </a:cubicBezTo>
                  <a:lnTo>
                    <a:pt x="2069181" y="999542"/>
                  </a:lnTo>
                  <a:cubicBezTo>
                    <a:pt x="2087564" y="998734"/>
                    <a:pt x="2103927" y="990451"/>
                    <a:pt x="2111603" y="977927"/>
                  </a:cubicBezTo>
                  <a:cubicBezTo>
                    <a:pt x="2114633" y="972877"/>
                    <a:pt x="2116047" y="967422"/>
                    <a:pt x="2115845" y="961766"/>
                  </a:cubicBezTo>
                  <a:lnTo>
                    <a:pt x="2115037" y="943585"/>
                  </a:lnTo>
                  <a:cubicBezTo>
                    <a:pt x="2133824" y="964594"/>
                    <a:pt x="2152611" y="985805"/>
                    <a:pt x="2171600" y="1006814"/>
                  </a:cubicBezTo>
                  <a:cubicBezTo>
                    <a:pt x="2190387" y="1027621"/>
                    <a:pt x="2208567" y="1052670"/>
                    <a:pt x="2229980" y="1072669"/>
                  </a:cubicBezTo>
                  <a:cubicBezTo>
                    <a:pt x="2230182" y="1077113"/>
                    <a:pt x="2230384" y="1081558"/>
                    <a:pt x="2230586" y="1086002"/>
                  </a:cubicBezTo>
                  <a:cubicBezTo>
                    <a:pt x="2234829" y="1183572"/>
                    <a:pt x="2239273" y="1281951"/>
                    <a:pt x="2243717" y="1380733"/>
                  </a:cubicBezTo>
                  <a:cubicBezTo>
                    <a:pt x="2246545" y="1445982"/>
                    <a:pt x="2249575" y="1511433"/>
                    <a:pt x="2252605" y="1577086"/>
                  </a:cubicBezTo>
                  <a:cubicBezTo>
                    <a:pt x="2226950" y="1540119"/>
                    <a:pt x="2181902" y="1510019"/>
                    <a:pt x="2148773" y="1479314"/>
                  </a:cubicBezTo>
                  <a:cubicBezTo>
                    <a:pt x="2147157" y="1477900"/>
                    <a:pt x="2145540" y="1477900"/>
                    <a:pt x="2143924" y="1478506"/>
                  </a:cubicBezTo>
                  <a:lnTo>
                    <a:pt x="2140692" y="1402954"/>
                  </a:lnTo>
                  <a:cubicBezTo>
                    <a:pt x="2140288" y="1392854"/>
                    <a:pt x="2134632" y="1383764"/>
                    <a:pt x="2124734" y="1377097"/>
                  </a:cubicBezTo>
                  <a:cubicBezTo>
                    <a:pt x="2115239" y="1370835"/>
                    <a:pt x="2103119" y="1367805"/>
                    <a:pt x="2090594" y="1368411"/>
                  </a:cubicBezTo>
                  <a:lnTo>
                    <a:pt x="1973429" y="1373663"/>
                  </a:lnTo>
                  <a:cubicBezTo>
                    <a:pt x="1954642" y="1374471"/>
                    <a:pt x="1938077" y="1383158"/>
                    <a:pt x="1930401" y="1396086"/>
                  </a:cubicBezTo>
                  <a:cubicBezTo>
                    <a:pt x="1927168" y="1401338"/>
                    <a:pt x="1925754" y="1406995"/>
                    <a:pt x="1925956" y="1412651"/>
                  </a:cubicBezTo>
                  <a:lnTo>
                    <a:pt x="1929391" y="1503353"/>
                  </a:lnTo>
                  <a:cubicBezTo>
                    <a:pt x="1930199" y="1523756"/>
                    <a:pt x="1952824" y="1539311"/>
                    <a:pt x="1979893" y="1538099"/>
                  </a:cubicBezTo>
                  <a:lnTo>
                    <a:pt x="2097462" y="1532442"/>
                  </a:lnTo>
                  <a:cubicBezTo>
                    <a:pt x="2116249" y="1531634"/>
                    <a:pt x="2132612" y="1522746"/>
                    <a:pt x="2140490" y="1509817"/>
                  </a:cubicBezTo>
                  <a:cubicBezTo>
                    <a:pt x="2143520" y="1504565"/>
                    <a:pt x="2145136" y="1498909"/>
                    <a:pt x="2144733" y="1493253"/>
                  </a:cubicBezTo>
                  <a:lnTo>
                    <a:pt x="2144530" y="1488606"/>
                  </a:lnTo>
                  <a:cubicBezTo>
                    <a:pt x="2176650" y="1520726"/>
                    <a:pt x="2207961" y="1562946"/>
                    <a:pt x="2247353" y="1586783"/>
                  </a:cubicBezTo>
                  <a:cubicBezTo>
                    <a:pt x="2249373" y="1587995"/>
                    <a:pt x="2251393" y="1587389"/>
                    <a:pt x="2253009" y="1586177"/>
                  </a:cubicBezTo>
                  <a:cubicBezTo>
                    <a:pt x="2258666" y="1714453"/>
                    <a:pt x="2264322" y="1843537"/>
                    <a:pt x="2270382" y="1973833"/>
                  </a:cubicBezTo>
                  <a:cubicBezTo>
                    <a:pt x="2270988" y="1984943"/>
                    <a:pt x="2271392" y="1996054"/>
                    <a:pt x="2271796" y="2007164"/>
                  </a:cubicBezTo>
                  <a:cubicBezTo>
                    <a:pt x="2271796" y="2006558"/>
                    <a:pt x="2271796" y="2005952"/>
                    <a:pt x="2271392" y="2005144"/>
                  </a:cubicBezTo>
                  <a:cubicBezTo>
                    <a:pt x="2261696" y="1988983"/>
                    <a:pt x="2244727" y="1977267"/>
                    <a:pt x="2230384" y="1964742"/>
                  </a:cubicBezTo>
                  <a:cubicBezTo>
                    <a:pt x="2213820" y="1950399"/>
                    <a:pt x="2196851" y="1936461"/>
                    <a:pt x="2180084" y="1922320"/>
                  </a:cubicBezTo>
                  <a:cubicBezTo>
                    <a:pt x="2174024" y="1917270"/>
                    <a:pt x="2165337" y="1925552"/>
                    <a:pt x="2171196" y="1931007"/>
                  </a:cubicBezTo>
                  <a:cubicBezTo>
                    <a:pt x="2187154" y="1945955"/>
                    <a:pt x="2202911" y="1961106"/>
                    <a:pt x="2219072" y="1975853"/>
                  </a:cubicBezTo>
                  <a:cubicBezTo>
                    <a:pt x="2233213" y="1988781"/>
                    <a:pt x="2246343" y="2004134"/>
                    <a:pt x="2264120" y="2012214"/>
                  </a:cubicBezTo>
                  <a:cubicBezTo>
                    <a:pt x="2267554" y="2013830"/>
                    <a:pt x="2270988" y="2011608"/>
                    <a:pt x="2271796" y="2008578"/>
                  </a:cubicBezTo>
                  <a:cubicBezTo>
                    <a:pt x="2274826" y="2078271"/>
                    <a:pt x="2278059" y="2148369"/>
                    <a:pt x="2283311" y="2218466"/>
                  </a:cubicBezTo>
                  <a:cubicBezTo>
                    <a:pt x="2283311" y="2218466"/>
                    <a:pt x="2283109" y="2218466"/>
                    <a:pt x="2283109" y="2218264"/>
                  </a:cubicBezTo>
                  <a:cubicBezTo>
                    <a:pt x="2278463" y="2214830"/>
                    <a:pt x="2272200" y="2220890"/>
                    <a:pt x="2276645" y="2224728"/>
                  </a:cubicBezTo>
                  <a:cubicBezTo>
                    <a:pt x="2279271" y="2226950"/>
                    <a:pt x="2281695" y="2229172"/>
                    <a:pt x="2284321" y="2231596"/>
                  </a:cubicBezTo>
                  <a:cubicBezTo>
                    <a:pt x="2285937" y="2250989"/>
                    <a:pt x="2287957" y="2270180"/>
                    <a:pt x="2290179" y="2289371"/>
                  </a:cubicBezTo>
                  <a:cubicBezTo>
                    <a:pt x="2288563" y="2290785"/>
                    <a:pt x="2287149" y="2291997"/>
                    <a:pt x="2286341" y="2292603"/>
                  </a:cubicBezTo>
                  <a:cubicBezTo>
                    <a:pt x="2286139" y="2292603"/>
                    <a:pt x="2286341" y="2292805"/>
                    <a:pt x="2286341" y="2292805"/>
                  </a:cubicBezTo>
                  <a:cubicBezTo>
                    <a:pt x="2287553" y="2291997"/>
                    <a:pt x="2288967" y="2291997"/>
                    <a:pt x="2290381" y="2291391"/>
                  </a:cubicBezTo>
                  <a:cubicBezTo>
                    <a:pt x="2291593" y="2302300"/>
                    <a:pt x="2292401" y="2313006"/>
                    <a:pt x="2293613" y="2323915"/>
                  </a:cubicBezTo>
                  <a:cubicBezTo>
                    <a:pt x="2293613" y="2323915"/>
                    <a:pt x="2293613" y="2323915"/>
                    <a:pt x="2293613" y="2323915"/>
                  </a:cubicBezTo>
                  <a:cubicBezTo>
                    <a:pt x="2294017" y="2312602"/>
                    <a:pt x="2294017" y="2301290"/>
                    <a:pt x="2294219" y="2289977"/>
                  </a:cubicBezTo>
                  <a:cubicBezTo>
                    <a:pt x="2298461" y="2288967"/>
                    <a:pt x="2302906" y="2287957"/>
                    <a:pt x="2307148" y="2286745"/>
                  </a:cubicBezTo>
                  <a:cubicBezTo>
                    <a:pt x="2307350" y="2287755"/>
                    <a:pt x="2307350" y="2288563"/>
                    <a:pt x="2308158" y="2289573"/>
                  </a:cubicBezTo>
                  <a:cubicBezTo>
                    <a:pt x="2314016" y="2295835"/>
                    <a:pt x="2319875" y="2302097"/>
                    <a:pt x="2325733" y="2308562"/>
                  </a:cubicBezTo>
                  <a:cubicBezTo>
                    <a:pt x="2321895" y="2307148"/>
                    <a:pt x="2317854" y="2312198"/>
                    <a:pt x="2321087" y="2315834"/>
                  </a:cubicBezTo>
                  <a:cubicBezTo>
                    <a:pt x="2351792" y="2350782"/>
                    <a:pt x="2381487" y="2396840"/>
                    <a:pt x="2420475" y="2423707"/>
                  </a:cubicBezTo>
                  <a:cubicBezTo>
                    <a:pt x="2422293" y="2424919"/>
                    <a:pt x="2424313" y="2424717"/>
                    <a:pt x="2425727" y="2423707"/>
                  </a:cubicBezTo>
                  <a:cubicBezTo>
                    <a:pt x="2425727" y="2431586"/>
                    <a:pt x="2425929" y="2438656"/>
                    <a:pt x="2425929" y="2445928"/>
                  </a:cubicBezTo>
                  <a:close/>
                  <a:moveTo>
                    <a:pt x="1284779" y="2447544"/>
                  </a:moveTo>
                  <a:cubicBezTo>
                    <a:pt x="1284173" y="2446130"/>
                    <a:pt x="1282759" y="2444918"/>
                    <a:pt x="1281749" y="2443504"/>
                  </a:cubicBezTo>
                  <a:cubicBezTo>
                    <a:pt x="1298718" y="2436838"/>
                    <a:pt x="1315282" y="2429767"/>
                    <a:pt x="1331443" y="2421687"/>
                  </a:cubicBezTo>
                  <a:cubicBezTo>
                    <a:pt x="1338715" y="2418051"/>
                    <a:pt x="1345584" y="2414011"/>
                    <a:pt x="1352452" y="2409971"/>
                  </a:cubicBezTo>
                  <a:cubicBezTo>
                    <a:pt x="1356088" y="2412395"/>
                    <a:pt x="1359724" y="2415021"/>
                    <a:pt x="1363967" y="2416637"/>
                  </a:cubicBezTo>
                  <a:cubicBezTo>
                    <a:pt x="1368007" y="2418051"/>
                    <a:pt x="1372653" y="2415021"/>
                    <a:pt x="1370633" y="2410981"/>
                  </a:cubicBezTo>
                  <a:cubicBezTo>
                    <a:pt x="1369017" y="2407950"/>
                    <a:pt x="1366997" y="2405122"/>
                    <a:pt x="1364977" y="2402294"/>
                  </a:cubicBezTo>
                  <a:cubicBezTo>
                    <a:pt x="1366997" y="2401082"/>
                    <a:pt x="1368815" y="2399668"/>
                    <a:pt x="1370633" y="2398456"/>
                  </a:cubicBezTo>
                  <a:cubicBezTo>
                    <a:pt x="1374875" y="2401284"/>
                    <a:pt x="1379117" y="2403910"/>
                    <a:pt x="1383966" y="2405526"/>
                  </a:cubicBezTo>
                  <a:cubicBezTo>
                    <a:pt x="1388410" y="2406940"/>
                    <a:pt x="1393460" y="2403910"/>
                    <a:pt x="1391238" y="2399264"/>
                  </a:cubicBezTo>
                  <a:cubicBezTo>
                    <a:pt x="1389420" y="2395628"/>
                    <a:pt x="1387198" y="2392194"/>
                    <a:pt x="1384572" y="2388962"/>
                  </a:cubicBezTo>
                  <a:cubicBezTo>
                    <a:pt x="1384774" y="2388962"/>
                    <a:pt x="1384774" y="2388760"/>
                    <a:pt x="1384976" y="2388760"/>
                  </a:cubicBezTo>
                  <a:lnTo>
                    <a:pt x="1394470" y="2388154"/>
                  </a:lnTo>
                  <a:cubicBezTo>
                    <a:pt x="1400126" y="2387750"/>
                    <a:pt x="1405984" y="2391588"/>
                    <a:pt x="1410631" y="2398456"/>
                  </a:cubicBezTo>
                  <a:cubicBezTo>
                    <a:pt x="1416085" y="2406334"/>
                    <a:pt x="1419317" y="2417849"/>
                    <a:pt x="1419519" y="2429767"/>
                  </a:cubicBezTo>
                  <a:lnTo>
                    <a:pt x="1424165" y="2638443"/>
                  </a:lnTo>
                  <a:cubicBezTo>
                    <a:pt x="1424367" y="2650766"/>
                    <a:pt x="1421539" y="2662886"/>
                    <a:pt x="1416489" y="2671573"/>
                  </a:cubicBezTo>
                  <a:cubicBezTo>
                    <a:pt x="1413863" y="2675815"/>
                    <a:pt x="1408611" y="2683289"/>
                    <a:pt x="1400934" y="2683693"/>
                  </a:cubicBezTo>
                  <a:lnTo>
                    <a:pt x="1276699" y="2691774"/>
                  </a:lnTo>
                  <a:cubicBezTo>
                    <a:pt x="1265184" y="2692581"/>
                    <a:pt x="1252053" y="2675411"/>
                    <a:pt x="1251447" y="2649554"/>
                  </a:cubicBezTo>
                  <a:lnTo>
                    <a:pt x="1249427" y="2527742"/>
                  </a:lnTo>
                  <a:cubicBezTo>
                    <a:pt x="1244175" y="2535620"/>
                    <a:pt x="1238923" y="2543095"/>
                    <a:pt x="1233469" y="2550973"/>
                  </a:cubicBezTo>
                  <a:cubicBezTo>
                    <a:pt x="1231651" y="2547539"/>
                    <a:pt x="1230236" y="2544307"/>
                    <a:pt x="1227610" y="2540873"/>
                  </a:cubicBezTo>
                  <a:cubicBezTo>
                    <a:pt x="1241953" y="2524308"/>
                    <a:pt x="1255690" y="2507339"/>
                    <a:pt x="1269224" y="2490774"/>
                  </a:cubicBezTo>
                  <a:cubicBezTo>
                    <a:pt x="1279931" y="2477442"/>
                    <a:pt x="1293263" y="2465523"/>
                    <a:pt x="1284779" y="2447544"/>
                  </a:cubicBezTo>
                  <a:close/>
                  <a:moveTo>
                    <a:pt x="1506181" y="2275837"/>
                  </a:moveTo>
                  <a:cubicBezTo>
                    <a:pt x="1510423" y="2271392"/>
                    <a:pt x="1514666" y="2266948"/>
                    <a:pt x="1518908" y="2262706"/>
                  </a:cubicBezTo>
                  <a:cubicBezTo>
                    <a:pt x="1560724" y="2219678"/>
                    <a:pt x="1607388" y="2188366"/>
                    <a:pt x="1657486" y="2160893"/>
                  </a:cubicBezTo>
                  <a:cubicBezTo>
                    <a:pt x="1666375" y="2162711"/>
                    <a:pt x="1672839" y="2168166"/>
                    <a:pt x="1673041" y="2174832"/>
                  </a:cubicBezTo>
                  <a:lnTo>
                    <a:pt x="1675869" y="2269978"/>
                  </a:lnTo>
                  <a:cubicBezTo>
                    <a:pt x="1675869" y="2272200"/>
                    <a:pt x="1675263" y="2274220"/>
                    <a:pt x="1674051" y="2276443"/>
                  </a:cubicBezTo>
                  <a:cubicBezTo>
                    <a:pt x="1670415" y="2282705"/>
                    <a:pt x="1661930" y="2286947"/>
                    <a:pt x="1652436" y="2287553"/>
                  </a:cubicBezTo>
                  <a:lnTo>
                    <a:pt x="1530624" y="2294825"/>
                  </a:lnTo>
                  <a:cubicBezTo>
                    <a:pt x="1517696" y="2295633"/>
                    <a:pt x="1506585" y="2288765"/>
                    <a:pt x="1506181" y="2280079"/>
                  </a:cubicBezTo>
                  <a:lnTo>
                    <a:pt x="1506181" y="2275837"/>
                  </a:lnTo>
                  <a:close/>
                  <a:moveTo>
                    <a:pt x="1766167" y="2166549"/>
                  </a:moveTo>
                  <a:cubicBezTo>
                    <a:pt x="1766167" y="2164327"/>
                    <a:pt x="1766571" y="2162307"/>
                    <a:pt x="1767783" y="2160287"/>
                  </a:cubicBezTo>
                  <a:cubicBezTo>
                    <a:pt x="1771419" y="2154227"/>
                    <a:pt x="1779904" y="2149783"/>
                    <a:pt x="1789196" y="2149379"/>
                  </a:cubicBezTo>
                  <a:lnTo>
                    <a:pt x="1909594" y="2142510"/>
                  </a:lnTo>
                  <a:cubicBezTo>
                    <a:pt x="1916260" y="2142106"/>
                    <a:pt x="1922522" y="2143520"/>
                    <a:pt x="1927168" y="2146753"/>
                  </a:cubicBezTo>
                  <a:cubicBezTo>
                    <a:pt x="1931209" y="2149581"/>
                    <a:pt x="1933633" y="2153217"/>
                    <a:pt x="1933835" y="2157055"/>
                  </a:cubicBezTo>
                  <a:lnTo>
                    <a:pt x="1937269" y="2251797"/>
                  </a:lnTo>
                  <a:cubicBezTo>
                    <a:pt x="1937269" y="2254020"/>
                    <a:pt x="1936865" y="2256039"/>
                    <a:pt x="1935653" y="2258060"/>
                  </a:cubicBezTo>
                  <a:cubicBezTo>
                    <a:pt x="1932017" y="2264322"/>
                    <a:pt x="1923734" y="2268564"/>
                    <a:pt x="1914240" y="2269170"/>
                  </a:cubicBezTo>
                  <a:lnTo>
                    <a:pt x="1793438" y="2276240"/>
                  </a:lnTo>
                  <a:cubicBezTo>
                    <a:pt x="1780510" y="2277049"/>
                    <a:pt x="1769399" y="2270382"/>
                    <a:pt x="1769197" y="2261494"/>
                  </a:cubicBezTo>
                  <a:lnTo>
                    <a:pt x="1766167" y="2166549"/>
                  </a:lnTo>
                  <a:close/>
                  <a:moveTo>
                    <a:pt x="1813841" y="2083524"/>
                  </a:moveTo>
                  <a:cubicBezTo>
                    <a:pt x="1850001" y="2064737"/>
                    <a:pt x="1885353" y="2042314"/>
                    <a:pt x="1909392" y="2012820"/>
                  </a:cubicBezTo>
                  <a:cubicBezTo>
                    <a:pt x="1911614" y="2011810"/>
                    <a:pt x="1913028" y="2010194"/>
                    <a:pt x="1914846" y="2008578"/>
                  </a:cubicBezTo>
                  <a:lnTo>
                    <a:pt x="1916866" y="2061908"/>
                  </a:lnTo>
                  <a:cubicBezTo>
                    <a:pt x="1916866" y="2064131"/>
                    <a:pt x="1916462" y="2066151"/>
                    <a:pt x="1915250" y="2068171"/>
                  </a:cubicBezTo>
                  <a:cubicBezTo>
                    <a:pt x="1911614" y="2074231"/>
                    <a:pt x="1903331" y="2078473"/>
                    <a:pt x="1894039" y="2079079"/>
                  </a:cubicBezTo>
                  <a:lnTo>
                    <a:pt x="1813841" y="2083524"/>
                  </a:lnTo>
                  <a:close/>
                  <a:moveTo>
                    <a:pt x="1891817" y="1872424"/>
                  </a:moveTo>
                  <a:cubicBezTo>
                    <a:pt x="1884949" y="1867172"/>
                    <a:pt x="1877878" y="1861919"/>
                    <a:pt x="1871010" y="1856869"/>
                  </a:cubicBezTo>
                  <a:cubicBezTo>
                    <a:pt x="1874444" y="1854445"/>
                    <a:pt x="1877676" y="1851819"/>
                    <a:pt x="1881110" y="1849395"/>
                  </a:cubicBezTo>
                  <a:cubicBezTo>
                    <a:pt x="1888585" y="1856465"/>
                    <a:pt x="1896059" y="1863536"/>
                    <a:pt x="1903735" y="1870202"/>
                  </a:cubicBezTo>
                  <a:cubicBezTo>
                    <a:pt x="1905149" y="1871414"/>
                    <a:pt x="1906564" y="1872828"/>
                    <a:pt x="1907978" y="1874242"/>
                  </a:cubicBezTo>
                  <a:lnTo>
                    <a:pt x="1907978" y="1876262"/>
                  </a:lnTo>
                  <a:cubicBezTo>
                    <a:pt x="1907978" y="1878282"/>
                    <a:pt x="1907573" y="1880504"/>
                    <a:pt x="1906361" y="1882524"/>
                  </a:cubicBezTo>
                  <a:cubicBezTo>
                    <a:pt x="1906159" y="1882726"/>
                    <a:pt x="1905957" y="1882928"/>
                    <a:pt x="1905957" y="1883130"/>
                  </a:cubicBezTo>
                  <a:cubicBezTo>
                    <a:pt x="1901311" y="1879494"/>
                    <a:pt x="1896463" y="1876060"/>
                    <a:pt x="1891817" y="1872424"/>
                  </a:cubicBezTo>
                  <a:close/>
                  <a:moveTo>
                    <a:pt x="1893433" y="1891817"/>
                  </a:moveTo>
                  <a:cubicBezTo>
                    <a:pt x="1892019" y="1892221"/>
                    <a:pt x="1890403" y="1892625"/>
                    <a:pt x="1888787" y="1892827"/>
                  </a:cubicBezTo>
                  <a:cubicBezTo>
                    <a:pt x="1879696" y="1882322"/>
                    <a:pt x="1865354" y="1875050"/>
                    <a:pt x="1850405" y="1870000"/>
                  </a:cubicBezTo>
                  <a:cubicBezTo>
                    <a:pt x="1854041" y="1867778"/>
                    <a:pt x="1857475" y="1865758"/>
                    <a:pt x="1860909" y="1863536"/>
                  </a:cubicBezTo>
                  <a:cubicBezTo>
                    <a:pt x="1868182" y="1870000"/>
                    <a:pt x="1875454" y="1876464"/>
                    <a:pt x="1882928" y="1882726"/>
                  </a:cubicBezTo>
                  <a:cubicBezTo>
                    <a:pt x="1886363" y="1885554"/>
                    <a:pt x="1889797" y="1888787"/>
                    <a:pt x="1893433" y="1891817"/>
                  </a:cubicBezTo>
                  <a:close/>
                  <a:moveTo>
                    <a:pt x="1890201" y="1842527"/>
                  </a:moveTo>
                  <a:cubicBezTo>
                    <a:pt x="1894241" y="1839294"/>
                    <a:pt x="1897877" y="1835860"/>
                    <a:pt x="1901513" y="1832426"/>
                  </a:cubicBezTo>
                  <a:cubicBezTo>
                    <a:pt x="1903129" y="1833840"/>
                    <a:pt x="1904947" y="1835254"/>
                    <a:pt x="1906564" y="1836668"/>
                  </a:cubicBezTo>
                  <a:lnTo>
                    <a:pt x="1907170" y="1855657"/>
                  </a:lnTo>
                  <a:cubicBezTo>
                    <a:pt x="1901715" y="1851415"/>
                    <a:pt x="1896059" y="1846971"/>
                    <a:pt x="1890201" y="1842527"/>
                  </a:cubicBezTo>
                  <a:close/>
                  <a:moveTo>
                    <a:pt x="1931815" y="1803135"/>
                  </a:moveTo>
                  <a:lnTo>
                    <a:pt x="1931613" y="1798286"/>
                  </a:lnTo>
                  <a:cubicBezTo>
                    <a:pt x="1931815" y="1797478"/>
                    <a:pt x="1932219" y="1796670"/>
                    <a:pt x="1932219" y="1795660"/>
                  </a:cubicBezTo>
                  <a:cubicBezTo>
                    <a:pt x="1935855" y="1792024"/>
                    <a:pt x="1939491" y="1788388"/>
                    <a:pt x="1943127" y="1784752"/>
                  </a:cubicBezTo>
                  <a:lnTo>
                    <a:pt x="1943935" y="1804751"/>
                  </a:lnTo>
                  <a:cubicBezTo>
                    <a:pt x="1939895" y="1804145"/>
                    <a:pt x="1935855" y="1803539"/>
                    <a:pt x="1931815" y="1803135"/>
                  </a:cubicBezTo>
                  <a:close/>
                  <a:moveTo>
                    <a:pt x="1968984" y="1774651"/>
                  </a:moveTo>
                  <a:cubicBezTo>
                    <a:pt x="1968984" y="1772631"/>
                    <a:pt x="1969388" y="1770409"/>
                    <a:pt x="1970600" y="1768389"/>
                  </a:cubicBezTo>
                  <a:cubicBezTo>
                    <a:pt x="1974035" y="1762531"/>
                    <a:pt x="1982317" y="1758289"/>
                    <a:pt x="1991609" y="1757885"/>
                  </a:cubicBezTo>
                  <a:lnTo>
                    <a:pt x="2109987" y="1751824"/>
                  </a:lnTo>
                  <a:cubicBezTo>
                    <a:pt x="2116451" y="1751420"/>
                    <a:pt x="2122713" y="1753036"/>
                    <a:pt x="2127158" y="1756067"/>
                  </a:cubicBezTo>
                  <a:cubicBezTo>
                    <a:pt x="2131198" y="1758693"/>
                    <a:pt x="2133622" y="1762329"/>
                    <a:pt x="2133824" y="1766167"/>
                  </a:cubicBezTo>
                  <a:lnTo>
                    <a:pt x="2137864" y="1858485"/>
                  </a:lnTo>
                  <a:cubicBezTo>
                    <a:pt x="2137864" y="1860505"/>
                    <a:pt x="2137460" y="1862727"/>
                    <a:pt x="2136248" y="1864748"/>
                  </a:cubicBezTo>
                  <a:cubicBezTo>
                    <a:pt x="2132814" y="1870808"/>
                    <a:pt x="2124532" y="1874848"/>
                    <a:pt x="2115239" y="1875454"/>
                  </a:cubicBezTo>
                  <a:lnTo>
                    <a:pt x="1996458" y="1881716"/>
                  </a:lnTo>
                  <a:cubicBezTo>
                    <a:pt x="1983731" y="1882322"/>
                    <a:pt x="1972823" y="1875858"/>
                    <a:pt x="1972418" y="1867374"/>
                  </a:cubicBezTo>
                  <a:lnTo>
                    <a:pt x="1968984" y="1774651"/>
                  </a:lnTo>
                  <a:close/>
                  <a:moveTo>
                    <a:pt x="1437902" y="1507191"/>
                  </a:moveTo>
                  <a:cubicBezTo>
                    <a:pt x="1442952" y="1511029"/>
                    <a:pt x="1448002" y="1515272"/>
                    <a:pt x="1453255" y="1518706"/>
                  </a:cubicBezTo>
                  <a:lnTo>
                    <a:pt x="1453659" y="1537291"/>
                  </a:lnTo>
                  <a:cubicBezTo>
                    <a:pt x="1453659" y="1539311"/>
                    <a:pt x="1454063" y="1541129"/>
                    <a:pt x="1454669" y="1543149"/>
                  </a:cubicBezTo>
                  <a:cubicBezTo>
                    <a:pt x="1447396" y="1536887"/>
                    <a:pt x="1438710" y="1531634"/>
                    <a:pt x="1430832" y="1526180"/>
                  </a:cubicBezTo>
                  <a:cubicBezTo>
                    <a:pt x="1423155" y="1520928"/>
                    <a:pt x="1415681" y="1515473"/>
                    <a:pt x="1408005" y="1510221"/>
                  </a:cubicBezTo>
                  <a:lnTo>
                    <a:pt x="1407399" y="1484162"/>
                  </a:lnTo>
                  <a:cubicBezTo>
                    <a:pt x="1417701" y="1491838"/>
                    <a:pt x="1427801" y="1499515"/>
                    <a:pt x="1437902" y="1507191"/>
                  </a:cubicBezTo>
                  <a:close/>
                  <a:moveTo>
                    <a:pt x="1407197" y="1473456"/>
                  </a:moveTo>
                  <a:lnTo>
                    <a:pt x="1406187" y="1427196"/>
                  </a:lnTo>
                  <a:cubicBezTo>
                    <a:pt x="1411843" y="1433054"/>
                    <a:pt x="1417297" y="1439114"/>
                    <a:pt x="1423357" y="1444770"/>
                  </a:cubicBezTo>
                  <a:cubicBezTo>
                    <a:pt x="1430832" y="1452043"/>
                    <a:pt x="1438104" y="1460729"/>
                    <a:pt x="1448204" y="1464769"/>
                  </a:cubicBezTo>
                  <a:cubicBezTo>
                    <a:pt x="1449619" y="1465375"/>
                    <a:pt x="1451033" y="1465173"/>
                    <a:pt x="1452043" y="1464567"/>
                  </a:cubicBezTo>
                  <a:lnTo>
                    <a:pt x="1452851" y="1502949"/>
                  </a:lnTo>
                  <a:cubicBezTo>
                    <a:pt x="1450225" y="1501333"/>
                    <a:pt x="1447801" y="1499717"/>
                    <a:pt x="1445174" y="1498101"/>
                  </a:cubicBezTo>
                  <a:cubicBezTo>
                    <a:pt x="1432852" y="1489818"/>
                    <a:pt x="1420125" y="1481940"/>
                    <a:pt x="1407803" y="1473658"/>
                  </a:cubicBezTo>
                  <a:cubicBezTo>
                    <a:pt x="1407803" y="1473456"/>
                    <a:pt x="1407601" y="1473658"/>
                    <a:pt x="1407197" y="1473456"/>
                  </a:cubicBezTo>
                  <a:close/>
                  <a:moveTo>
                    <a:pt x="1451639" y="1445578"/>
                  </a:moveTo>
                  <a:lnTo>
                    <a:pt x="1451841" y="1456285"/>
                  </a:lnTo>
                  <a:cubicBezTo>
                    <a:pt x="1446790" y="1448811"/>
                    <a:pt x="1438710" y="1442952"/>
                    <a:pt x="1431640" y="1437094"/>
                  </a:cubicBezTo>
                  <a:cubicBezTo>
                    <a:pt x="1423357" y="1430226"/>
                    <a:pt x="1414671" y="1423761"/>
                    <a:pt x="1405984" y="1417095"/>
                  </a:cubicBezTo>
                  <a:lnTo>
                    <a:pt x="1405177" y="1382753"/>
                  </a:lnTo>
                  <a:cubicBezTo>
                    <a:pt x="1405378" y="1383359"/>
                    <a:pt x="1405378" y="1383764"/>
                    <a:pt x="1405984" y="1384370"/>
                  </a:cubicBezTo>
                  <a:cubicBezTo>
                    <a:pt x="1415681" y="1391642"/>
                    <a:pt x="1424973" y="1400328"/>
                    <a:pt x="1436488" y="1404974"/>
                  </a:cubicBezTo>
                  <a:cubicBezTo>
                    <a:pt x="1439922" y="1406388"/>
                    <a:pt x="1442750" y="1402752"/>
                    <a:pt x="1440528" y="1400126"/>
                  </a:cubicBezTo>
                  <a:cubicBezTo>
                    <a:pt x="1433054" y="1391440"/>
                    <a:pt x="1421943" y="1385178"/>
                    <a:pt x="1412449" y="1378511"/>
                  </a:cubicBezTo>
                  <a:cubicBezTo>
                    <a:pt x="1409621" y="1376491"/>
                    <a:pt x="1406187" y="1378309"/>
                    <a:pt x="1405177" y="1380531"/>
                  </a:cubicBezTo>
                  <a:lnTo>
                    <a:pt x="1404368" y="1342150"/>
                  </a:lnTo>
                  <a:cubicBezTo>
                    <a:pt x="1404368" y="1341948"/>
                    <a:pt x="1404368" y="1341544"/>
                    <a:pt x="1404368" y="1341342"/>
                  </a:cubicBezTo>
                  <a:lnTo>
                    <a:pt x="1402954" y="1276497"/>
                  </a:lnTo>
                  <a:cubicBezTo>
                    <a:pt x="1417499" y="1283769"/>
                    <a:pt x="1431842" y="1291041"/>
                    <a:pt x="1446386" y="1298314"/>
                  </a:cubicBezTo>
                  <a:lnTo>
                    <a:pt x="1447801" y="1355886"/>
                  </a:lnTo>
                  <a:cubicBezTo>
                    <a:pt x="1448204" y="1376289"/>
                    <a:pt x="1471031" y="1391844"/>
                    <a:pt x="1498303" y="1390632"/>
                  </a:cubicBezTo>
                  <a:lnTo>
                    <a:pt x="1600317" y="1385986"/>
                  </a:lnTo>
                  <a:cubicBezTo>
                    <a:pt x="1608398" y="1390430"/>
                    <a:pt x="1616478" y="1395076"/>
                    <a:pt x="1624963" y="1398914"/>
                  </a:cubicBezTo>
                  <a:cubicBezTo>
                    <a:pt x="1628599" y="1400530"/>
                    <a:pt x="1631427" y="1401136"/>
                    <a:pt x="1634659" y="1401944"/>
                  </a:cubicBezTo>
                  <a:cubicBezTo>
                    <a:pt x="1629811" y="1400934"/>
                    <a:pt x="1624761" y="1400328"/>
                    <a:pt x="1619508" y="1400530"/>
                  </a:cubicBezTo>
                  <a:lnTo>
                    <a:pt x="1500525" y="1405985"/>
                  </a:lnTo>
                  <a:cubicBezTo>
                    <a:pt x="1481536" y="1406793"/>
                    <a:pt x="1464567" y="1415479"/>
                    <a:pt x="1456487" y="1428610"/>
                  </a:cubicBezTo>
                  <a:cubicBezTo>
                    <a:pt x="1453053" y="1434266"/>
                    <a:pt x="1451437" y="1439922"/>
                    <a:pt x="1451639" y="1445578"/>
                  </a:cubicBezTo>
                  <a:close/>
                  <a:moveTo>
                    <a:pt x="1598499" y="1255488"/>
                  </a:moveTo>
                  <a:cubicBezTo>
                    <a:pt x="1549815" y="1252053"/>
                    <a:pt x="1502545" y="1241953"/>
                    <a:pt x="1454669" y="1233065"/>
                  </a:cubicBezTo>
                  <a:cubicBezTo>
                    <a:pt x="1408409" y="1224378"/>
                    <a:pt x="1355482" y="1205591"/>
                    <a:pt x="1308616" y="1214278"/>
                  </a:cubicBezTo>
                  <a:cubicBezTo>
                    <a:pt x="1301748" y="1215490"/>
                    <a:pt x="1301748" y="1223772"/>
                    <a:pt x="1307202" y="1226802"/>
                  </a:cubicBezTo>
                  <a:cubicBezTo>
                    <a:pt x="1315080" y="1231246"/>
                    <a:pt x="1323767" y="1234479"/>
                    <a:pt x="1332655" y="1237307"/>
                  </a:cubicBezTo>
                  <a:cubicBezTo>
                    <a:pt x="1332655" y="1237711"/>
                    <a:pt x="1332453" y="1238317"/>
                    <a:pt x="1333059" y="1238721"/>
                  </a:cubicBezTo>
                  <a:cubicBezTo>
                    <a:pt x="1346998" y="1247205"/>
                    <a:pt x="1361542" y="1254680"/>
                    <a:pt x="1376087" y="1262154"/>
                  </a:cubicBezTo>
                  <a:lnTo>
                    <a:pt x="1377097" y="1305586"/>
                  </a:lnTo>
                  <a:cubicBezTo>
                    <a:pt x="1372451" y="1301950"/>
                    <a:pt x="1367603" y="1298516"/>
                    <a:pt x="1362754" y="1295283"/>
                  </a:cubicBezTo>
                  <a:cubicBezTo>
                    <a:pt x="1343564" y="1274881"/>
                    <a:pt x="1319727" y="1257508"/>
                    <a:pt x="1298314" y="1239529"/>
                  </a:cubicBezTo>
                  <a:cubicBezTo>
                    <a:pt x="1275487" y="1220540"/>
                    <a:pt x="1252053" y="1201955"/>
                    <a:pt x="1228620" y="1183572"/>
                  </a:cubicBezTo>
                  <a:cubicBezTo>
                    <a:pt x="1252053" y="1197107"/>
                    <a:pt x="1276497" y="1208622"/>
                    <a:pt x="1302152" y="1215894"/>
                  </a:cubicBezTo>
                  <a:cubicBezTo>
                    <a:pt x="1307202" y="1217308"/>
                    <a:pt x="1312454" y="1210036"/>
                    <a:pt x="1307000" y="1207005"/>
                  </a:cubicBezTo>
                  <a:cubicBezTo>
                    <a:pt x="1267810" y="1184582"/>
                    <a:pt x="1231651" y="1160745"/>
                    <a:pt x="1196097" y="1135292"/>
                  </a:cubicBezTo>
                  <a:cubicBezTo>
                    <a:pt x="1196703" y="1133474"/>
                    <a:pt x="1196703" y="1131454"/>
                    <a:pt x="1197915" y="1130040"/>
                  </a:cubicBezTo>
                  <a:cubicBezTo>
                    <a:pt x="1194885" y="1127414"/>
                    <a:pt x="1191855" y="1124990"/>
                    <a:pt x="1188825" y="1122363"/>
                  </a:cubicBezTo>
                  <a:lnTo>
                    <a:pt x="1189027" y="1130040"/>
                  </a:lnTo>
                  <a:cubicBezTo>
                    <a:pt x="1180744" y="1123980"/>
                    <a:pt x="1172462" y="1117919"/>
                    <a:pt x="1164179" y="1111657"/>
                  </a:cubicBezTo>
                  <a:cubicBezTo>
                    <a:pt x="1164179" y="1108021"/>
                    <a:pt x="1163977" y="1104183"/>
                    <a:pt x="1163977" y="1100546"/>
                  </a:cubicBezTo>
                  <a:cubicBezTo>
                    <a:pt x="1160139" y="1099132"/>
                    <a:pt x="1156301" y="1097516"/>
                    <a:pt x="1152463" y="1095900"/>
                  </a:cubicBezTo>
                  <a:cubicBezTo>
                    <a:pt x="1152463" y="1098122"/>
                    <a:pt x="1152463" y="1100143"/>
                    <a:pt x="1152463" y="1102365"/>
                  </a:cubicBezTo>
                  <a:cubicBezTo>
                    <a:pt x="1143777" y="1095496"/>
                    <a:pt x="1134888" y="1088830"/>
                    <a:pt x="1126202" y="1081558"/>
                  </a:cubicBezTo>
                  <a:cubicBezTo>
                    <a:pt x="1077719" y="1041560"/>
                    <a:pt x="1030045" y="1000350"/>
                    <a:pt x="972271" y="976311"/>
                  </a:cubicBezTo>
                  <a:cubicBezTo>
                    <a:pt x="955706" y="958130"/>
                    <a:pt x="939141" y="939949"/>
                    <a:pt x="922172" y="922374"/>
                  </a:cubicBezTo>
                  <a:cubicBezTo>
                    <a:pt x="907224" y="906820"/>
                    <a:pt x="890659" y="892275"/>
                    <a:pt x="878740" y="875508"/>
                  </a:cubicBezTo>
                  <a:lnTo>
                    <a:pt x="878740" y="872478"/>
                  </a:lnTo>
                  <a:cubicBezTo>
                    <a:pt x="876922" y="871064"/>
                    <a:pt x="875306" y="869650"/>
                    <a:pt x="873690" y="868236"/>
                  </a:cubicBezTo>
                  <a:cubicBezTo>
                    <a:pt x="870054" y="862176"/>
                    <a:pt x="867024" y="855913"/>
                    <a:pt x="865206" y="849045"/>
                  </a:cubicBezTo>
                  <a:cubicBezTo>
                    <a:pt x="869650" y="855105"/>
                    <a:pt x="873690" y="861368"/>
                    <a:pt x="878134" y="867226"/>
                  </a:cubicBezTo>
                  <a:cubicBezTo>
                    <a:pt x="890861" y="884397"/>
                    <a:pt x="902375" y="904598"/>
                    <a:pt x="919748" y="917526"/>
                  </a:cubicBezTo>
                  <a:cubicBezTo>
                    <a:pt x="922980" y="919950"/>
                    <a:pt x="927223" y="916314"/>
                    <a:pt x="925808" y="912678"/>
                  </a:cubicBezTo>
                  <a:cubicBezTo>
                    <a:pt x="925202" y="911264"/>
                    <a:pt x="924394" y="910052"/>
                    <a:pt x="923788" y="908638"/>
                  </a:cubicBezTo>
                  <a:cubicBezTo>
                    <a:pt x="926414" y="911264"/>
                    <a:pt x="929041" y="914092"/>
                    <a:pt x="932071" y="916314"/>
                  </a:cubicBezTo>
                  <a:cubicBezTo>
                    <a:pt x="935303" y="918738"/>
                    <a:pt x="939343" y="915102"/>
                    <a:pt x="937929" y="911668"/>
                  </a:cubicBezTo>
                  <a:cubicBezTo>
                    <a:pt x="930455" y="892275"/>
                    <a:pt x="915708" y="876114"/>
                    <a:pt x="904193" y="858943"/>
                  </a:cubicBezTo>
                  <a:cubicBezTo>
                    <a:pt x="890255" y="837934"/>
                    <a:pt x="877528" y="816319"/>
                    <a:pt x="865408" y="794098"/>
                  </a:cubicBezTo>
                  <a:cubicBezTo>
                    <a:pt x="875104" y="779150"/>
                    <a:pt x="885205" y="764201"/>
                    <a:pt x="895103" y="749050"/>
                  </a:cubicBezTo>
                  <a:cubicBezTo>
                    <a:pt x="896517" y="747030"/>
                    <a:pt x="897729" y="744808"/>
                    <a:pt x="899143" y="742586"/>
                  </a:cubicBezTo>
                  <a:cubicBezTo>
                    <a:pt x="911264" y="765413"/>
                    <a:pt x="923384" y="788240"/>
                    <a:pt x="935707" y="810865"/>
                  </a:cubicBezTo>
                  <a:cubicBezTo>
                    <a:pt x="948838" y="834500"/>
                    <a:pt x="960150" y="861368"/>
                    <a:pt x="978735" y="881164"/>
                  </a:cubicBezTo>
                  <a:cubicBezTo>
                    <a:pt x="981159" y="883791"/>
                    <a:pt x="987017" y="882377"/>
                    <a:pt x="986007" y="878134"/>
                  </a:cubicBezTo>
                  <a:cubicBezTo>
                    <a:pt x="978937" y="851873"/>
                    <a:pt x="962776" y="828642"/>
                    <a:pt x="949646" y="805007"/>
                  </a:cubicBezTo>
                  <a:cubicBezTo>
                    <a:pt x="935707" y="780160"/>
                    <a:pt x="921162" y="755515"/>
                    <a:pt x="906820" y="730668"/>
                  </a:cubicBezTo>
                  <a:cubicBezTo>
                    <a:pt x="911466" y="723597"/>
                    <a:pt x="916112" y="716325"/>
                    <a:pt x="920758" y="709255"/>
                  </a:cubicBezTo>
                  <a:cubicBezTo>
                    <a:pt x="940353" y="743798"/>
                    <a:pt x="959140" y="781372"/>
                    <a:pt x="984795" y="811269"/>
                  </a:cubicBezTo>
                  <a:cubicBezTo>
                    <a:pt x="987017" y="813895"/>
                    <a:pt x="991461" y="811471"/>
                    <a:pt x="990047" y="808037"/>
                  </a:cubicBezTo>
                  <a:cubicBezTo>
                    <a:pt x="974897" y="769857"/>
                    <a:pt x="948838" y="734506"/>
                    <a:pt x="926617" y="699760"/>
                  </a:cubicBezTo>
                  <a:cubicBezTo>
                    <a:pt x="934091" y="687640"/>
                    <a:pt x="941565" y="675317"/>
                    <a:pt x="948636" y="662994"/>
                  </a:cubicBezTo>
                  <a:cubicBezTo>
                    <a:pt x="964594" y="685215"/>
                    <a:pt x="979947" y="709861"/>
                    <a:pt x="1000350" y="727839"/>
                  </a:cubicBezTo>
                  <a:cubicBezTo>
                    <a:pt x="1002572" y="729859"/>
                    <a:pt x="1006006" y="726829"/>
                    <a:pt x="1004794" y="724405"/>
                  </a:cubicBezTo>
                  <a:cubicBezTo>
                    <a:pt x="992472" y="698750"/>
                    <a:pt x="971463" y="676529"/>
                    <a:pt x="953888" y="654106"/>
                  </a:cubicBezTo>
                  <a:cubicBezTo>
                    <a:pt x="960150" y="643198"/>
                    <a:pt x="966008" y="632289"/>
                    <a:pt x="972069" y="621785"/>
                  </a:cubicBezTo>
                  <a:cubicBezTo>
                    <a:pt x="982573" y="635521"/>
                    <a:pt x="993078" y="649460"/>
                    <a:pt x="1003582" y="663196"/>
                  </a:cubicBezTo>
                  <a:cubicBezTo>
                    <a:pt x="1012874" y="675115"/>
                    <a:pt x="1021359" y="688852"/>
                    <a:pt x="1033681" y="697538"/>
                  </a:cubicBezTo>
                  <a:cubicBezTo>
                    <a:pt x="1036712" y="699760"/>
                    <a:pt x="1041156" y="696528"/>
                    <a:pt x="1039540" y="692892"/>
                  </a:cubicBezTo>
                  <a:cubicBezTo>
                    <a:pt x="1033681" y="678953"/>
                    <a:pt x="1022167" y="667843"/>
                    <a:pt x="1012268" y="656328"/>
                  </a:cubicBezTo>
                  <a:cubicBezTo>
                    <a:pt x="1000956" y="643198"/>
                    <a:pt x="989643" y="630067"/>
                    <a:pt x="978331" y="616936"/>
                  </a:cubicBezTo>
                  <a:cubicBezTo>
                    <a:pt x="977321" y="615724"/>
                    <a:pt x="976109" y="615522"/>
                    <a:pt x="974897" y="615522"/>
                  </a:cubicBezTo>
                  <a:cubicBezTo>
                    <a:pt x="981765" y="602594"/>
                    <a:pt x="988431" y="589665"/>
                    <a:pt x="995098" y="576534"/>
                  </a:cubicBezTo>
                  <a:cubicBezTo>
                    <a:pt x="1000956" y="585423"/>
                    <a:pt x="1006814" y="594311"/>
                    <a:pt x="1012874" y="603200"/>
                  </a:cubicBezTo>
                  <a:cubicBezTo>
                    <a:pt x="1021359" y="616128"/>
                    <a:pt x="1029439" y="630875"/>
                    <a:pt x="1041560" y="640369"/>
                  </a:cubicBezTo>
                  <a:cubicBezTo>
                    <a:pt x="1044994" y="643198"/>
                    <a:pt x="1049034" y="638955"/>
                    <a:pt x="1047822" y="635319"/>
                  </a:cubicBezTo>
                  <a:cubicBezTo>
                    <a:pt x="1042974" y="620572"/>
                    <a:pt x="1031863" y="607846"/>
                    <a:pt x="1022773" y="595321"/>
                  </a:cubicBezTo>
                  <a:cubicBezTo>
                    <a:pt x="1015501" y="585221"/>
                    <a:pt x="1008228" y="575120"/>
                    <a:pt x="1000956" y="565222"/>
                  </a:cubicBezTo>
                  <a:cubicBezTo>
                    <a:pt x="1002370" y="562192"/>
                    <a:pt x="1003986" y="559364"/>
                    <a:pt x="1005400" y="556536"/>
                  </a:cubicBezTo>
                  <a:cubicBezTo>
                    <a:pt x="1006410" y="554515"/>
                    <a:pt x="1007622" y="552091"/>
                    <a:pt x="1008834" y="549869"/>
                  </a:cubicBezTo>
                  <a:cubicBezTo>
                    <a:pt x="1017521" y="562596"/>
                    <a:pt x="1026409" y="575120"/>
                    <a:pt x="1035095" y="587645"/>
                  </a:cubicBezTo>
                  <a:cubicBezTo>
                    <a:pt x="1043984" y="600372"/>
                    <a:pt x="1052064" y="615320"/>
                    <a:pt x="1064791" y="624209"/>
                  </a:cubicBezTo>
                  <a:cubicBezTo>
                    <a:pt x="1068629" y="626835"/>
                    <a:pt x="1072467" y="622997"/>
                    <a:pt x="1071255" y="618956"/>
                  </a:cubicBezTo>
                  <a:cubicBezTo>
                    <a:pt x="1066811" y="604008"/>
                    <a:pt x="1054892" y="591685"/>
                    <a:pt x="1045600" y="579161"/>
                  </a:cubicBezTo>
                  <a:cubicBezTo>
                    <a:pt x="1035298" y="565424"/>
                    <a:pt x="1024995" y="551889"/>
                    <a:pt x="1014693" y="538153"/>
                  </a:cubicBezTo>
                  <a:cubicBezTo>
                    <a:pt x="1019743" y="528658"/>
                    <a:pt x="1025601" y="517952"/>
                    <a:pt x="1031459" y="506841"/>
                  </a:cubicBezTo>
                  <a:cubicBezTo>
                    <a:pt x="1030247" y="510073"/>
                    <a:pt x="1030853" y="514114"/>
                    <a:pt x="1033277" y="516336"/>
                  </a:cubicBezTo>
                  <a:cubicBezTo>
                    <a:pt x="1029641" y="517750"/>
                    <a:pt x="1027015" y="521992"/>
                    <a:pt x="1029843" y="526234"/>
                  </a:cubicBezTo>
                  <a:cubicBezTo>
                    <a:pt x="1039540" y="540981"/>
                    <a:pt x="1049236" y="555930"/>
                    <a:pt x="1058933" y="570676"/>
                  </a:cubicBezTo>
                  <a:cubicBezTo>
                    <a:pt x="1067417" y="583403"/>
                    <a:pt x="1075295" y="598553"/>
                    <a:pt x="1088022" y="607442"/>
                  </a:cubicBezTo>
                  <a:cubicBezTo>
                    <a:pt x="1090648" y="609260"/>
                    <a:pt x="1095092" y="607240"/>
                    <a:pt x="1094284" y="603604"/>
                  </a:cubicBezTo>
                  <a:cubicBezTo>
                    <a:pt x="1090850" y="589059"/>
                    <a:pt x="1080750" y="576736"/>
                    <a:pt x="1072467" y="564616"/>
                  </a:cubicBezTo>
                  <a:cubicBezTo>
                    <a:pt x="1061963" y="549061"/>
                    <a:pt x="1051054" y="533911"/>
                    <a:pt x="1040348" y="518356"/>
                  </a:cubicBezTo>
                  <a:cubicBezTo>
                    <a:pt x="1052064" y="518154"/>
                    <a:pt x="1059337" y="515326"/>
                    <a:pt x="1068427" y="507649"/>
                  </a:cubicBezTo>
                  <a:cubicBezTo>
                    <a:pt x="1065801" y="510881"/>
                    <a:pt x="1065195" y="515528"/>
                    <a:pt x="1066609" y="519568"/>
                  </a:cubicBezTo>
                  <a:cubicBezTo>
                    <a:pt x="1063781" y="520982"/>
                    <a:pt x="1061761" y="524214"/>
                    <a:pt x="1064589" y="527042"/>
                  </a:cubicBezTo>
                  <a:cubicBezTo>
                    <a:pt x="1080144" y="543001"/>
                    <a:pt x="1095092" y="562192"/>
                    <a:pt x="1113475" y="574716"/>
                  </a:cubicBezTo>
                  <a:cubicBezTo>
                    <a:pt x="1117515" y="577342"/>
                    <a:pt x="1121758" y="572696"/>
                    <a:pt x="1119131" y="568858"/>
                  </a:cubicBezTo>
                  <a:cubicBezTo>
                    <a:pt x="1109233" y="553909"/>
                    <a:pt x="1094890" y="541183"/>
                    <a:pt x="1081558" y="528658"/>
                  </a:cubicBezTo>
                  <a:cubicBezTo>
                    <a:pt x="1167210" y="553505"/>
                    <a:pt x="1245993" y="588857"/>
                    <a:pt x="1329827" y="618754"/>
                  </a:cubicBezTo>
                  <a:cubicBezTo>
                    <a:pt x="1333665" y="620168"/>
                    <a:pt x="1336493" y="617946"/>
                    <a:pt x="1337705" y="614916"/>
                  </a:cubicBezTo>
                  <a:cubicBezTo>
                    <a:pt x="1352048" y="621179"/>
                    <a:pt x="1366593" y="627441"/>
                    <a:pt x="1381339" y="632693"/>
                  </a:cubicBezTo>
                  <a:cubicBezTo>
                    <a:pt x="1426387" y="648652"/>
                    <a:pt x="1473052" y="661782"/>
                    <a:pt x="1519312" y="673095"/>
                  </a:cubicBezTo>
                  <a:lnTo>
                    <a:pt x="1487192" y="674105"/>
                  </a:lnTo>
                  <a:cubicBezTo>
                    <a:pt x="1492445" y="678549"/>
                    <a:pt x="1494869" y="683801"/>
                    <a:pt x="1495273" y="689054"/>
                  </a:cubicBezTo>
                  <a:cubicBezTo>
                    <a:pt x="1495879" y="689458"/>
                    <a:pt x="1496485" y="689862"/>
                    <a:pt x="1497293" y="690064"/>
                  </a:cubicBezTo>
                  <a:cubicBezTo>
                    <a:pt x="1501333" y="683397"/>
                    <a:pt x="1509009" y="678549"/>
                    <a:pt x="1520120" y="679963"/>
                  </a:cubicBezTo>
                  <a:cubicBezTo>
                    <a:pt x="1542139" y="682791"/>
                    <a:pt x="1562946" y="686629"/>
                    <a:pt x="1583551" y="691478"/>
                  </a:cubicBezTo>
                  <a:lnTo>
                    <a:pt x="1590823" y="691276"/>
                  </a:lnTo>
                  <a:cubicBezTo>
                    <a:pt x="1595671" y="691074"/>
                    <a:pt x="1599913" y="692286"/>
                    <a:pt x="1603752" y="693700"/>
                  </a:cubicBezTo>
                  <a:cubicBezTo>
                    <a:pt x="1608196" y="691276"/>
                    <a:pt x="1613448" y="689862"/>
                    <a:pt x="1619710" y="691882"/>
                  </a:cubicBezTo>
                  <a:cubicBezTo>
                    <a:pt x="1625973" y="693902"/>
                    <a:pt x="1632235" y="695922"/>
                    <a:pt x="1638497" y="697942"/>
                  </a:cubicBezTo>
                  <a:cubicBezTo>
                    <a:pt x="1637891" y="695720"/>
                    <a:pt x="1636477" y="693498"/>
                    <a:pt x="1635265" y="691478"/>
                  </a:cubicBezTo>
                  <a:cubicBezTo>
                    <a:pt x="1640517" y="691680"/>
                    <a:pt x="1645770" y="692286"/>
                    <a:pt x="1651224" y="692286"/>
                  </a:cubicBezTo>
                  <a:cubicBezTo>
                    <a:pt x="1663142" y="692286"/>
                    <a:pt x="1675263" y="692084"/>
                    <a:pt x="1687383" y="691882"/>
                  </a:cubicBezTo>
                  <a:cubicBezTo>
                    <a:pt x="1680717" y="695518"/>
                    <a:pt x="1675263" y="700164"/>
                    <a:pt x="1671627" y="705820"/>
                  </a:cubicBezTo>
                  <a:cubicBezTo>
                    <a:pt x="1671021" y="706628"/>
                    <a:pt x="1670819" y="707638"/>
                    <a:pt x="1670415" y="708649"/>
                  </a:cubicBezTo>
                  <a:cubicBezTo>
                    <a:pt x="1678293" y="711275"/>
                    <a:pt x="1686171" y="714103"/>
                    <a:pt x="1693848" y="717133"/>
                  </a:cubicBezTo>
                  <a:cubicBezTo>
                    <a:pt x="1694050" y="716527"/>
                    <a:pt x="1694050" y="715719"/>
                    <a:pt x="1694454" y="715113"/>
                  </a:cubicBezTo>
                  <a:cubicBezTo>
                    <a:pt x="1697888" y="709456"/>
                    <a:pt x="1705968" y="705820"/>
                    <a:pt x="1715059" y="705416"/>
                  </a:cubicBezTo>
                  <a:lnTo>
                    <a:pt x="1776672" y="703396"/>
                  </a:lnTo>
                  <a:cubicBezTo>
                    <a:pt x="1779298" y="704608"/>
                    <a:pt x="1782126" y="705820"/>
                    <a:pt x="1784550" y="707638"/>
                  </a:cubicBezTo>
                  <a:cubicBezTo>
                    <a:pt x="1806771" y="716123"/>
                    <a:pt x="1814043" y="732890"/>
                    <a:pt x="1807377" y="757535"/>
                  </a:cubicBezTo>
                  <a:cubicBezTo>
                    <a:pt x="1804953" y="756323"/>
                    <a:pt x="1802125" y="755717"/>
                    <a:pt x="1798691" y="757333"/>
                  </a:cubicBezTo>
                  <a:cubicBezTo>
                    <a:pt x="1761925" y="774302"/>
                    <a:pt x="1731219" y="788240"/>
                    <a:pt x="1690616" y="792886"/>
                  </a:cubicBezTo>
                  <a:cubicBezTo>
                    <a:pt x="1649608" y="797533"/>
                    <a:pt x="1608600" y="796523"/>
                    <a:pt x="1567592" y="793290"/>
                  </a:cubicBezTo>
                  <a:cubicBezTo>
                    <a:pt x="1516686" y="789250"/>
                    <a:pt x="1462951" y="780968"/>
                    <a:pt x="1411641" y="787432"/>
                  </a:cubicBezTo>
                  <a:cubicBezTo>
                    <a:pt x="1397298" y="784604"/>
                    <a:pt x="1382754" y="782382"/>
                    <a:pt x="1368411" y="782180"/>
                  </a:cubicBezTo>
                  <a:cubicBezTo>
                    <a:pt x="1367603" y="782180"/>
                    <a:pt x="1366997" y="783392"/>
                    <a:pt x="1367805" y="783796"/>
                  </a:cubicBezTo>
                  <a:cubicBezTo>
                    <a:pt x="1372451" y="787028"/>
                    <a:pt x="1377703" y="790058"/>
                    <a:pt x="1382754" y="792886"/>
                  </a:cubicBezTo>
                  <a:cubicBezTo>
                    <a:pt x="1379319" y="793694"/>
                    <a:pt x="1375683" y="794503"/>
                    <a:pt x="1372249" y="795512"/>
                  </a:cubicBezTo>
                  <a:cubicBezTo>
                    <a:pt x="1367199" y="797129"/>
                    <a:pt x="1369017" y="804603"/>
                    <a:pt x="1373663" y="805209"/>
                  </a:cubicBezTo>
                  <a:cubicBezTo>
                    <a:pt x="1387400" y="806825"/>
                    <a:pt x="1401540" y="808239"/>
                    <a:pt x="1415479" y="809653"/>
                  </a:cubicBezTo>
                  <a:cubicBezTo>
                    <a:pt x="1470425" y="833490"/>
                    <a:pt x="1536078" y="845207"/>
                    <a:pt x="1590823" y="854297"/>
                  </a:cubicBezTo>
                  <a:cubicBezTo>
                    <a:pt x="1629609" y="860559"/>
                    <a:pt x="1669001" y="863590"/>
                    <a:pt x="1708190" y="862176"/>
                  </a:cubicBezTo>
                  <a:cubicBezTo>
                    <a:pt x="1713039" y="861974"/>
                    <a:pt x="1717685" y="861771"/>
                    <a:pt x="1722533" y="861368"/>
                  </a:cubicBezTo>
                  <a:cubicBezTo>
                    <a:pt x="1724149" y="863388"/>
                    <a:pt x="1725563" y="865610"/>
                    <a:pt x="1727179" y="867630"/>
                  </a:cubicBezTo>
                  <a:cubicBezTo>
                    <a:pt x="1736876" y="871064"/>
                    <a:pt x="1746572" y="874498"/>
                    <a:pt x="1756269" y="878134"/>
                  </a:cubicBezTo>
                  <a:lnTo>
                    <a:pt x="1828790" y="875508"/>
                  </a:lnTo>
                  <a:cubicBezTo>
                    <a:pt x="1835254" y="879144"/>
                    <a:pt x="1841920" y="883386"/>
                    <a:pt x="1848385" y="889043"/>
                  </a:cubicBezTo>
                  <a:cubicBezTo>
                    <a:pt x="1853031" y="893083"/>
                    <a:pt x="1858889" y="890053"/>
                    <a:pt x="1861111" y="885407"/>
                  </a:cubicBezTo>
                  <a:cubicBezTo>
                    <a:pt x="1861717" y="886619"/>
                    <a:pt x="1862323" y="887831"/>
                    <a:pt x="1862323" y="889245"/>
                  </a:cubicBezTo>
                  <a:lnTo>
                    <a:pt x="1863940" y="933485"/>
                  </a:lnTo>
                  <a:cubicBezTo>
                    <a:pt x="1854647" y="941161"/>
                    <a:pt x="1840708" y="945201"/>
                    <a:pt x="1824346" y="948636"/>
                  </a:cubicBezTo>
                  <a:cubicBezTo>
                    <a:pt x="1817073" y="950252"/>
                    <a:pt x="1809801" y="950858"/>
                    <a:pt x="1802529" y="952070"/>
                  </a:cubicBezTo>
                  <a:cubicBezTo>
                    <a:pt x="1802529" y="951868"/>
                    <a:pt x="1802529" y="951868"/>
                    <a:pt x="1802529" y="951666"/>
                  </a:cubicBezTo>
                  <a:cubicBezTo>
                    <a:pt x="1799297" y="946615"/>
                    <a:pt x="1801317" y="939141"/>
                    <a:pt x="1799499" y="933485"/>
                  </a:cubicBezTo>
                  <a:cubicBezTo>
                    <a:pt x="1798488" y="930657"/>
                    <a:pt x="1794852" y="929647"/>
                    <a:pt x="1792428" y="930657"/>
                  </a:cubicBezTo>
                  <a:cubicBezTo>
                    <a:pt x="1791620" y="931061"/>
                    <a:pt x="1790812" y="931263"/>
                    <a:pt x="1790004" y="931667"/>
                  </a:cubicBezTo>
                  <a:cubicBezTo>
                    <a:pt x="1787378" y="932677"/>
                    <a:pt x="1785560" y="935303"/>
                    <a:pt x="1785358" y="938131"/>
                  </a:cubicBezTo>
                  <a:cubicBezTo>
                    <a:pt x="1784550" y="944393"/>
                    <a:pt x="1786166" y="949646"/>
                    <a:pt x="1789196" y="954292"/>
                  </a:cubicBezTo>
                  <a:cubicBezTo>
                    <a:pt x="1779500" y="955706"/>
                    <a:pt x="1769803" y="957726"/>
                    <a:pt x="1760107" y="958938"/>
                  </a:cubicBezTo>
                  <a:cubicBezTo>
                    <a:pt x="1714857" y="963988"/>
                    <a:pt x="1669607" y="964998"/>
                    <a:pt x="1624155" y="962978"/>
                  </a:cubicBezTo>
                  <a:cubicBezTo>
                    <a:pt x="1545573" y="959544"/>
                    <a:pt x="1463759" y="936717"/>
                    <a:pt x="1385380" y="942979"/>
                  </a:cubicBezTo>
                  <a:cubicBezTo>
                    <a:pt x="1384572" y="942979"/>
                    <a:pt x="1384572" y="943989"/>
                    <a:pt x="1385178" y="944393"/>
                  </a:cubicBezTo>
                  <a:cubicBezTo>
                    <a:pt x="1407197" y="954898"/>
                    <a:pt x="1431236" y="961968"/>
                    <a:pt x="1455881" y="967018"/>
                  </a:cubicBezTo>
                  <a:cubicBezTo>
                    <a:pt x="1521938" y="992068"/>
                    <a:pt x="1602943" y="1002976"/>
                    <a:pt x="1666778" y="1004592"/>
                  </a:cubicBezTo>
                  <a:cubicBezTo>
                    <a:pt x="1707180" y="1005602"/>
                    <a:pt x="1747178" y="996714"/>
                    <a:pt x="1787580" y="995502"/>
                  </a:cubicBezTo>
                  <a:cubicBezTo>
                    <a:pt x="1796064" y="995300"/>
                    <a:pt x="1805155" y="994896"/>
                    <a:pt x="1814649" y="994492"/>
                  </a:cubicBezTo>
                  <a:cubicBezTo>
                    <a:pt x="1819296" y="1000956"/>
                    <a:pt x="1820103" y="1008632"/>
                    <a:pt x="1817881" y="1015299"/>
                  </a:cubicBezTo>
                  <a:lnTo>
                    <a:pt x="1843941" y="1014289"/>
                  </a:lnTo>
                  <a:cubicBezTo>
                    <a:pt x="1860909" y="1013683"/>
                    <a:pt x="1875656" y="1006410"/>
                    <a:pt x="1884140" y="995502"/>
                  </a:cubicBezTo>
                  <a:cubicBezTo>
                    <a:pt x="1907170" y="997926"/>
                    <a:pt x="1929188" y="1002976"/>
                    <a:pt x="1946763" y="1014086"/>
                  </a:cubicBezTo>
                  <a:cubicBezTo>
                    <a:pt x="1946763" y="1016309"/>
                    <a:pt x="1946561" y="1018531"/>
                    <a:pt x="1946359" y="1020753"/>
                  </a:cubicBezTo>
                  <a:cubicBezTo>
                    <a:pt x="1931613" y="1023379"/>
                    <a:pt x="1918886" y="1030651"/>
                    <a:pt x="1912220" y="1041358"/>
                  </a:cubicBezTo>
                  <a:cubicBezTo>
                    <a:pt x="1908988" y="1046408"/>
                    <a:pt x="1907573" y="1051862"/>
                    <a:pt x="1907776" y="1057519"/>
                  </a:cubicBezTo>
                  <a:lnTo>
                    <a:pt x="1908786" y="1084184"/>
                  </a:lnTo>
                  <a:cubicBezTo>
                    <a:pt x="1904947" y="1085800"/>
                    <a:pt x="1901311" y="1087618"/>
                    <a:pt x="1897069" y="1088830"/>
                  </a:cubicBezTo>
                  <a:lnTo>
                    <a:pt x="1896059" y="1063175"/>
                  </a:lnTo>
                  <a:cubicBezTo>
                    <a:pt x="1895655" y="1053276"/>
                    <a:pt x="1889999" y="1044186"/>
                    <a:pt x="1880302" y="1037722"/>
                  </a:cubicBezTo>
                  <a:cubicBezTo>
                    <a:pt x="1871010" y="1031661"/>
                    <a:pt x="1858889" y="1028429"/>
                    <a:pt x="1846163" y="1029035"/>
                  </a:cubicBezTo>
                  <a:lnTo>
                    <a:pt x="1803741" y="1030651"/>
                  </a:lnTo>
                  <a:cubicBezTo>
                    <a:pt x="1802933" y="1031257"/>
                    <a:pt x="1801721" y="1031257"/>
                    <a:pt x="1800711" y="1031661"/>
                  </a:cubicBezTo>
                  <a:cubicBezTo>
                    <a:pt x="1799903" y="1033479"/>
                    <a:pt x="1799297" y="1035298"/>
                    <a:pt x="1798488" y="1036914"/>
                  </a:cubicBezTo>
                  <a:cubicBezTo>
                    <a:pt x="1797681" y="1038530"/>
                    <a:pt x="1796468" y="1039944"/>
                    <a:pt x="1795256" y="1041156"/>
                  </a:cubicBezTo>
                  <a:cubicBezTo>
                    <a:pt x="1795862" y="1042974"/>
                    <a:pt x="1796267" y="1044792"/>
                    <a:pt x="1796670" y="1046610"/>
                  </a:cubicBezTo>
                  <a:cubicBezTo>
                    <a:pt x="1798691" y="1048226"/>
                    <a:pt x="1800509" y="1049842"/>
                    <a:pt x="1801923" y="1051660"/>
                  </a:cubicBezTo>
                  <a:lnTo>
                    <a:pt x="1846971" y="1049842"/>
                  </a:lnTo>
                  <a:cubicBezTo>
                    <a:pt x="1859293" y="1049438"/>
                    <a:pt x="1870000" y="1055701"/>
                    <a:pt x="1870404" y="1063983"/>
                  </a:cubicBezTo>
                  <a:lnTo>
                    <a:pt x="1871414" y="1094082"/>
                  </a:lnTo>
                  <a:cubicBezTo>
                    <a:pt x="1858687" y="1095900"/>
                    <a:pt x="1845759" y="1097314"/>
                    <a:pt x="1835052" y="1098930"/>
                  </a:cubicBezTo>
                  <a:cubicBezTo>
                    <a:pt x="1788388" y="1106203"/>
                    <a:pt x="1741522" y="1113677"/>
                    <a:pt x="1694858" y="1120949"/>
                  </a:cubicBezTo>
                  <a:cubicBezTo>
                    <a:pt x="1597893" y="1136302"/>
                    <a:pt x="1512241" y="1092466"/>
                    <a:pt x="1416691" y="1082568"/>
                  </a:cubicBezTo>
                  <a:cubicBezTo>
                    <a:pt x="1411035" y="1081962"/>
                    <a:pt x="1409015" y="1090042"/>
                    <a:pt x="1414267" y="1092264"/>
                  </a:cubicBezTo>
                  <a:cubicBezTo>
                    <a:pt x="1473860" y="1117717"/>
                    <a:pt x="1541533" y="1135494"/>
                    <a:pt x="1604964" y="1148423"/>
                  </a:cubicBezTo>
                  <a:cubicBezTo>
                    <a:pt x="1663142" y="1160139"/>
                    <a:pt x="1725159" y="1142160"/>
                    <a:pt x="1782530" y="1133070"/>
                  </a:cubicBezTo>
                  <a:cubicBezTo>
                    <a:pt x="1790610" y="1131858"/>
                    <a:pt x="1800307" y="1130444"/>
                    <a:pt x="1811013" y="1129030"/>
                  </a:cubicBezTo>
                  <a:cubicBezTo>
                    <a:pt x="1811619" y="1130646"/>
                    <a:pt x="1812831" y="1132060"/>
                    <a:pt x="1815255" y="1132464"/>
                  </a:cubicBezTo>
                  <a:cubicBezTo>
                    <a:pt x="1845355" y="1138524"/>
                    <a:pt x="1879292" y="1142564"/>
                    <a:pt x="1907776" y="1155897"/>
                  </a:cubicBezTo>
                  <a:cubicBezTo>
                    <a:pt x="1910604" y="1157715"/>
                    <a:pt x="1913432" y="1159533"/>
                    <a:pt x="1916260" y="1161149"/>
                  </a:cubicBezTo>
                  <a:cubicBezTo>
                    <a:pt x="1919492" y="1165796"/>
                    <a:pt x="1924340" y="1169634"/>
                    <a:pt x="1929794" y="1172866"/>
                  </a:cubicBezTo>
                  <a:cubicBezTo>
                    <a:pt x="1931411" y="1176704"/>
                    <a:pt x="1931613" y="1180542"/>
                    <a:pt x="1930199" y="1184380"/>
                  </a:cubicBezTo>
                  <a:cubicBezTo>
                    <a:pt x="1929188" y="1183774"/>
                    <a:pt x="1928179" y="1182966"/>
                    <a:pt x="1927168" y="1182158"/>
                  </a:cubicBezTo>
                  <a:cubicBezTo>
                    <a:pt x="1919492" y="1176906"/>
                    <a:pt x="1911816" y="1171856"/>
                    <a:pt x="1904139" y="1166806"/>
                  </a:cubicBezTo>
                  <a:cubicBezTo>
                    <a:pt x="1905149" y="1171250"/>
                    <a:pt x="1904139" y="1175896"/>
                    <a:pt x="1901109" y="1180138"/>
                  </a:cubicBezTo>
                  <a:cubicBezTo>
                    <a:pt x="1901109" y="1180340"/>
                    <a:pt x="1900907" y="1180340"/>
                    <a:pt x="1900705" y="1180542"/>
                  </a:cubicBezTo>
                  <a:cubicBezTo>
                    <a:pt x="1907170" y="1185592"/>
                    <a:pt x="1913634" y="1190845"/>
                    <a:pt x="1920098" y="1195895"/>
                  </a:cubicBezTo>
                  <a:cubicBezTo>
                    <a:pt x="1920502" y="1196097"/>
                    <a:pt x="1920704" y="1196299"/>
                    <a:pt x="1920906" y="1196501"/>
                  </a:cubicBezTo>
                  <a:cubicBezTo>
                    <a:pt x="1918482" y="1198723"/>
                    <a:pt x="1915856" y="1200743"/>
                    <a:pt x="1913028" y="1202561"/>
                  </a:cubicBezTo>
                  <a:cubicBezTo>
                    <a:pt x="1911210" y="1201147"/>
                    <a:pt x="1909190" y="1199733"/>
                    <a:pt x="1907573" y="1198521"/>
                  </a:cubicBezTo>
                  <a:cubicBezTo>
                    <a:pt x="1902927" y="1194885"/>
                    <a:pt x="1898079" y="1191249"/>
                    <a:pt x="1893433" y="1187814"/>
                  </a:cubicBezTo>
                  <a:cubicBezTo>
                    <a:pt x="1890807" y="1190239"/>
                    <a:pt x="1887777" y="1192259"/>
                    <a:pt x="1884747" y="1194077"/>
                  </a:cubicBezTo>
                  <a:cubicBezTo>
                    <a:pt x="1889595" y="1198723"/>
                    <a:pt x="1894645" y="1203167"/>
                    <a:pt x="1899695" y="1207611"/>
                  </a:cubicBezTo>
                  <a:cubicBezTo>
                    <a:pt x="1900301" y="1208217"/>
                    <a:pt x="1901109" y="1208823"/>
                    <a:pt x="1901715" y="1209429"/>
                  </a:cubicBezTo>
                  <a:cubicBezTo>
                    <a:pt x="1897473" y="1211652"/>
                    <a:pt x="1893029" y="1213470"/>
                    <a:pt x="1888585" y="1215086"/>
                  </a:cubicBezTo>
                  <a:cubicBezTo>
                    <a:pt x="1888383" y="1214884"/>
                    <a:pt x="1888181" y="1214682"/>
                    <a:pt x="1887979" y="1214682"/>
                  </a:cubicBezTo>
                  <a:cubicBezTo>
                    <a:pt x="1887979" y="1214884"/>
                    <a:pt x="1888181" y="1215086"/>
                    <a:pt x="1888181" y="1215288"/>
                  </a:cubicBezTo>
                  <a:cubicBezTo>
                    <a:pt x="1887373" y="1215692"/>
                    <a:pt x="1886363" y="1216096"/>
                    <a:pt x="1885555" y="1216298"/>
                  </a:cubicBezTo>
                  <a:cubicBezTo>
                    <a:pt x="1883736" y="1214682"/>
                    <a:pt x="1881514" y="1213470"/>
                    <a:pt x="1878282" y="1213672"/>
                  </a:cubicBezTo>
                  <a:cubicBezTo>
                    <a:pt x="1874242" y="1213874"/>
                    <a:pt x="1870000" y="1214884"/>
                    <a:pt x="1865758" y="1215288"/>
                  </a:cubicBezTo>
                  <a:cubicBezTo>
                    <a:pt x="1869596" y="1212258"/>
                    <a:pt x="1866768" y="1204783"/>
                    <a:pt x="1861313" y="1205389"/>
                  </a:cubicBezTo>
                  <a:cubicBezTo>
                    <a:pt x="1861111" y="1205389"/>
                    <a:pt x="1861111" y="1205389"/>
                    <a:pt x="1860909" y="1205389"/>
                  </a:cubicBezTo>
                  <a:cubicBezTo>
                    <a:pt x="1863940" y="1203167"/>
                    <a:pt x="1866768" y="1200743"/>
                    <a:pt x="1868586" y="1197713"/>
                  </a:cubicBezTo>
                  <a:cubicBezTo>
                    <a:pt x="1871414" y="1193067"/>
                    <a:pt x="1869192" y="1187007"/>
                    <a:pt x="1863535" y="1186400"/>
                  </a:cubicBezTo>
                  <a:cubicBezTo>
                    <a:pt x="1850809" y="1184582"/>
                    <a:pt x="1839496" y="1195491"/>
                    <a:pt x="1833032" y="1205793"/>
                  </a:cubicBezTo>
                  <a:cubicBezTo>
                    <a:pt x="1830810" y="1209429"/>
                    <a:pt x="1832224" y="1212662"/>
                    <a:pt x="1835052" y="1214884"/>
                  </a:cubicBezTo>
                  <a:cubicBezTo>
                    <a:pt x="1795660" y="1214682"/>
                    <a:pt x="1754450" y="1227610"/>
                    <a:pt x="1716473" y="1235691"/>
                  </a:cubicBezTo>
                  <a:cubicBezTo>
                    <a:pt x="1674051" y="1244781"/>
                    <a:pt x="1630821" y="1251649"/>
                    <a:pt x="1590419" y="1267608"/>
                  </a:cubicBezTo>
                  <a:cubicBezTo>
                    <a:pt x="1590015" y="1267810"/>
                    <a:pt x="1590217" y="1268618"/>
                    <a:pt x="1590621" y="1268618"/>
                  </a:cubicBezTo>
                  <a:cubicBezTo>
                    <a:pt x="1600923" y="1268820"/>
                    <a:pt x="1611226" y="1268214"/>
                    <a:pt x="1621730" y="1267406"/>
                  </a:cubicBezTo>
                  <a:cubicBezTo>
                    <a:pt x="1618498" y="1268416"/>
                    <a:pt x="1615064" y="1269022"/>
                    <a:pt x="1611832" y="1270032"/>
                  </a:cubicBezTo>
                  <a:cubicBezTo>
                    <a:pt x="1608196" y="1271244"/>
                    <a:pt x="1609408" y="1276699"/>
                    <a:pt x="1612842" y="1277103"/>
                  </a:cubicBezTo>
                  <a:cubicBezTo>
                    <a:pt x="1617892" y="1277911"/>
                    <a:pt x="1622943" y="1277709"/>
                    <a:pt x="1627993" y="1277911"/>
                  </a:cubicBezTo>
                  <a:cubicBezTo>
                    <a:pt x="1627993" y="1277911"/>
                    <a:pt x="1627993" y="1277911"/>
                    <a:pt x="1627993" y="1278113"/>
                  </a:cubicBezTo>
                  <a:cubicBezTo>
                    <a:pt x="1632235" y="1283567"/>
                    <a:pt x="1637285" y="1288617"/>
                    <a:pt x="1642335" y="1293667"/>
                  </a:cubicBezTo>
                  <a:cubicBezTo>
                    <a:pt x="1641325" y="1293263"/>
                    <a:pt x="1640315" y="1293263"/>
                    <a:pt x="1639305" y="1293465"/>
                  </a:cubicBezTo>
                  <a:cubicBezTo>
                    <a:pt x="1635063" y="1289021"/>
                    <a:pt x="1630821" y="1284779"/>
                    <a:pt x="1626579" y="1280335"/>
                  </a:cubicBezTo>
                  <a:cubicBezTo>
                    <a:pt x="1622740" y="1276295"/>
                    <a:pt x="1616074" y="1281749"/>
                    <a:pt x="1619710" y="1285991"/>
                  </a:cubicBezTo>
                  <a:cubicBezTo>
                    <a:pt x="1620316" y="1286597"/>
                    <a:pt x="1620922" y="1287405"/>
                    <a:pt x="1621528" y="1288011"/>
                  </a:cubicBezTo>
                  <a:cubicBezTo>
                    <a:pt x="1618498" y="1287203"/>
                    <a:pt x="1615266" y="1286799"/>
                    <a:pt x="1611832" y="1288213"/>
                  </a:cubicBezTo>
                  <a:cubicBezTo>
                    <a:pt x="1608600" y="1289627"/>
                    <a:pt x="1606580" y="1292455"/>
                    <a:pt x="1607994" y="1296293"/>
                  </a:cubicBezTo>
                  <a:cubicBezTo>
                    <a:pt x="1610418" y="1302354"/>
                    <a:pt x="1614458" y="1303364"/>
                    <a:pt x="1619306" y="1307404"/>
                  </a:cubicBezTo>
                  <a:cubicBezTo>
                    <a:pt x="1625165" y="1312252"/>
                    <a:pt x="1628397" y="1319323"/>
                    <a:pt x="1629609" y="1326191"/>
                  </a:cubicBezTo>
                  <a:cubicBezTo>
                    <a:pt x="1632437" y="1340331"/>
                    <a:pt x="1627387" y="1353058"/>
                    <a:pt x="1614660" y="1359522"/>
                  </a:cubicBezTo>
                  <a:cubicBezTo>
                    <a:pt x="1613246" y="1360330"/>
                    <a:pt x="1613044" y="1361543"/>
                    <a:pt x="1612842" y="1362552"/>
                  </a:cubicBezTo>
                  <a:cubicBezTo>
                    <a:pt x="1599913" y="1357906"/>
                    <a:pt x="1585369" y="1349826"/>
                    <a:pt x="1576278" y="1344776"/>
                  </a:cubicBezTo>
                  <a:cubicBezTo>
                    <a:pt x="1580319" y="1342352"/>
                    <a:pt x="1582541" y="1336493"/>
                    <a:pt x="1577692" y="1332655"/>
                  </a:cubicBezTo>
                  <a:cubicBezTo>
                    <a:pt x="1576278" y="1331443"/>
                    <a:pt x="1575066" y="1330433"/>
                    <a:pt x="1573652" y="1329221"/>
                  </a:cubicBezTo>
                  <a:cubicBezTo>
                    <a:pt x="1578500" y="1327403"/>
                    <a:pt x="1581733" y="1324171"/>
                    <a:pt x="1579308" y="1316899"/>
                  </a:cubicBezTo>
                  <a:cubicBezTo>
                    <a:pt x="1578298" y="1313666"/>
                    <a:pt x="1574662" y="1311242"/>
                    <a:pt x="1571430" y="1311040"/>
                  </a:cubicBezTo>
                  <a:cubicBezTo>
                    <a:pt x="1562946" y="1310434"/>
                    <a:pt x="1556885" y="1312454"/>
                    <a:pt x="1549815" y="1316899"/>
                  </a:cubicBezTo>
                  <a:cubicBezTo>
                    <a:pt x="1544361" y="1320333"/>
                    <a:pt x="1546179" y="1326999"/>
                    <a:pt x="1550017" y="1330433"/>
                  </a:cubicBezTo>
                  <a:cubicBezTo>
                    <a:pt x="1533654" y="1321545"/>
                    <a:pt x="1517494" y="1312454"/>
                    <a:pt x="1500929" y="1304172"/>
                  </a:cubicBezTo>
                  <a:cubicBezTo>
                    <a:pt x="1468607" y="1287607"/>
                    <a:pt x="1435276" y="1272052"/>
                    <a:pt x="1401338" y="1258518"/>
                  </a:cubicBezTo>
                  <a:lnTo>
                    <a:pt x="1401338" y="1258316"/>
                  </a:lnTo>
                  <a:cubicBezTo>
                    <a:pt x="1395278" y="1254882"/>
                    <a:pt x="1389420" y="1251447"/>
                    <a:pt x="1383562" y="1248013"/>
                  </a:cubicBezTo>
                  <a:cubicBezTo>
                    <a:pt x="1413257" y="1251851"/>
                    <a:pt x="1443760" y="1253467"/>
                    <a:pt x="1470628" y="1257104"/>
                  </a:cubicBezTo>
                  <a:cubicBezTo>
                    <a:pt x="1512847" y="1262760"/>
                    <a:pt x="1556885" y="1274072"/>
                    <a:pt x="1598095" y="1259730"/>
                  </a:cubicBezTo>
                  <a:cubicBezTo>
                    <a:pt x="1601328" y="1258922"/>
                    <a:pt x="1600722" y="1255488"/>
                    <a:pt x="1598499" y="1255488"/>
                  </a:cubicBezTo>
                  <a:close/>
                  <a:moveTo>
                    <a:pt x="1136100" y="1507595"/>
                  </a:moveTo>
                  <a:cubicBezTo>
                    <a:pt x="1133676" y="1456487"/>
                    <a:pt x="1138120" y="1396490"/>
                    <a:pt x="1120949" y="1347604"/>
                  </a:cubicBezTo>
                  <a:cubicBezTo>
                    <a:pt x="1122566" y="1342150"/>
                    <a:pt x="1119333" y="1334877"/>
                    <a:pt x="1113677" y="1332857"/>
                  </a:cubicBezTo>
                  <a:cubicBezTo>
                    <a:pt x="1080346" y="1321949"/>
                    <a:pt x="1041762" y="1324171"/>
                    <a:pt x="1006208" y="1323565"/>
                  </a:cubicBezTo>
                  <a:cubicBezTo>
                    <a:pt x="999744" y="1311242"/>
                    <a:pt x="993280" y="1299122"/>
                    <a:pt x="986815" y="1287607"/>
                  </a:cubicBezTo>
                  <a:cubicBezTo>
                    <a:pt x="975099" y="1266194"/>
                    <a:pt x="962776" y="1244983"/>
                    <a:pt x="949040" y="1224782"/>
                  </a:cubicBezTo>
                  <a:cubicBezTo>
                    <a:pt x="946413" y="1219732"/>
                    <a:pt x="943989" y="1214682"/>
                    <a:pt x="940555" y="1209631"/>
                  </a:cubicBezTo>
                  <a:cubicBezTo>
                    <a:pt x="932475" y="1185592"/>
                    <a:pt x="915910" y="1160947"/>
                    <a:pt x="903789" y="1138322"/>
                  </a:cubicBezTo>
                  <a:cubicBezTo>
                    <a:pt x="901769" y="1134484"/>
                    <a:pt x="895305" y="1136100"/>
                    <a:pt x="897325" y="1139938"/>
                  </a:cubicBezTo>
                  <a:cubicBezTo>
                    <a:pt x="902173" y="1149635"/>
                    <a:pt x="907022" y="1159937"/>
                    <a:pt x="911870" y="1170240"/>
                  </a:cubicBezTo>
                  <a:cubicBezTo>
                    <a:pt x="900759" y="1155089"/>
                    <a:pt x="889649" y="1139736"/>
                    <a:pt x="878538" y="1124586"/>
                  </a:cubicBezTo>
                  <a:cubicBezTo>
                    <a:pt x="878538" y="1112465"/>
                    <a:pt x="878538" y="1100345"/>
                    <a:pt x="878538" y="1088224"/>
                  </a:cubicBezTo>
                  <a:cubicBezTo>
                    <a:pt x="898941" y="1109637"/>
                    <a:pt x="919546" y="1132262"/>
                    <a:pt x="943383" y="1149837"/>
                  </a:cubicBezTo>
                  <a:cubicBezTo>
                    <a:pt x="945403" y="1151251"/>
                    <a:pt x="948232" y="1149433"/>
                    <a:pt x="946413" y="1147413"/>
                  </a:cubicBezTo>
                  <a:cubicBezTo>
                    <a:pt x="927021" y="1124788"/>
                    <a:pt x="902173" y="1105395"/>
                    <a:pt x="878538" y="1085800"/>
                  </a:cubicBezTo>
                  <a:cubicBezTo>
                    <a:pt x="878538" y="1037318"/>
                    <a:pt x="878538" y="989239"/>
                    <a:pt x="878538" y="941161"/>
                  </a:cubicBezTo>
                  <a:cubicBezTo>
                    <a:pt x="899345" y="970857"/>
                    <a:pt x="921566" y="999744"/>
                    <a:pt x="944393" y="1028227"/>
                  </a:cubicBezTo>
                  <a:cubicBezTo>
                    <a:pt x="966210" y="1055498"/>
                    <a:pt x="987421" y="1085598"/>
                    <a:pt x="1013076" y="1110243"/>
                  </a:cubicBezTo>
                  <a:cubicBezTo>
                    <a:pt x="1041964" y="1147009"/>
                    <a:pt x="1072063" y="1186198"/>
                    <a:pt x="1108223" y="1211854"/>
                  </a:cubicBezTo>
                  <a:cubicBezTo>
                    <a:pt x="1112263" y="1214682"/>
                    <a:pt x="1119131" y="1212056"/>
                    <a:pt x="1116505" y="1206803"/>
                  </a:cubicBezTo>
                  <a:cubicBezTo>
                    <a:pt x="1091456" y="1158725"/>
                    <a:pt x="1040752" y="1114687"/>
                    <a:pt x="1001764" y="1072467"/>
                  </a:cubicBezTo>
                  <a:cubicBezTo>
                    <a:pt x="985805" y="1052670"/>
                    <a:pt x="968230" y="1033681"/>
                    <a:pt x="952272" y="1014895"/>
                  </a:cubicBezTo>
                  <a:cubicBezTo>
                    <a:pt x="928637" y="987017"/>
                    <a:pt x="904395" y="959746"/>
                    <a:pt x="878740" y="933283"/>
                  </a:cubicBezTo>
                  <a:cubicBezTo>
                    <a:pt x="878740" y="930051"/>
                    <a:pt x="878740" y="926616"/>
                    <a:pt x="878740" y="923384"/>
                  </a:cubicBezTo>
                  <a:cubicBezTo>
                    <a:pt x="905406" y="954696"/>
                    <a:pt x="933283" y="984997"/>
                    <a:pt x="961362" y="1015097"/>
                  </a:cubicBezTo>
                  <a:cubicBezTo>
                    <a:pt x="989441" y="1045196"/>
                    <a:pt x="1017319" y="1079336"/>
                    <a:pt x="1049842" y="1106001"/>
                  </a:cubicBezTo>
                  <a:cubicBezTo>
                    <a:pt x="1046004" y="1107213"/>
                    <a:pt x="1043984" y="1112061"/>
                    <a:pt x="1048226" y="1116101"/>
                  </a:cubicBezTo>
                  <a:cubicBezTo>
                    <a:pt x="1081760" y="1147413"/>
                    <a:pt x="1116101" y="1184582"/>
                    <a:pt x="1154079" y="1212258"/>
                  </a:cubicBezTo>
                  <a:cubicBezTo>
                    <a:pt x="1154685" y="1251043"/>
                    <a:pt x="1155089" y="1289627"/>
                    <a:pt x="1155695" y="1328817"/>
                  </a:cubicBezTo>
                  <a:cubicBezTo>
                    <a:pt x="1156705" y="1398510"/>
                    <a:pt x="1157715" y="1468809"/>
                    <a:pt x="1158523" y="1539109"/>
                  </a:cubicBezTo>
                  <a:cubicBezTo>
                    <a:pt x="1159331" y="1539109"/>
                    <a:pt x="1159937" y="1539109"/>
                    <a:pt x="1160745" y="1539109"/>
                  </a:cubicBezTo>
                  <a:cubicBezTo>
                    <a:pt x="1164381" y="1539513"/>
                    <a:pt x="1167412" y="1540321"/>
                    <a:pt x="1170442" y="1540927"/>
                  </a:cubicBezTo>
                  <a:cubicBezTo>
                    <a:pt x="1168826" y="1433256"/>
                    <a:pt x="1167412" y="1326595"/>
                    <a:pt x="1165796" y="1220136"/>
                  </a:cubicBezTo>
                  <a:cubicBezTo>
                    <a:pt x="1168220" y="1221752"/>
                    <a:pt x="1170644" y="1223368"/>
                    <a:pt x="1173068" y="1224984"/>
                  </a:cubicBezTo>
                  <a:cubicBezTo>
                    <a:pt x="1173270" y="1225186"/>
                    <a:pt x="1173674" y="1224984"/>
                    <a:pt x="1173876" y="1225186"/>
                  </a:cubicBezTo>
                  <a:cubicBezTo>
                    <a:pt x="1173472" y="1264982"/>
                    <a:pt x="1173068" y="1304778"/>
                    <a:pt x="1172866" y="1344574"/>
                  </a:cubicBezTo>
                  <a:cubicBezTo>
                    <a:pt x="1172664" y="1396490"/>
                    <a:pt x="1164786" y="1454871"/>
                    <a:pt x="1180138" y="1506585"/>
                  </a:cubicBezTo>
                  <a:cubicBezTo>
                    <a:pt x="1181148" y="1509615"/>
                    <a:pt x="1186400" y="1510019"/>
                    <a:pt x="1187411" y="1507393"/>
                  </a:cubicBezTo>
                  <a:cubicBezTo>
                    <a:pt x="1190845" y="1497697"/>
                    <a:pt x="1193067" y="1487596"/>
                    <a:pt x="1194885" y="1477294"/>
                  </a:cubicBezTo>
                  <a:lnTo>
                    <a:pt x="1196097" y="1552643"/>
                  </a:lnTo>
                  <a:cubicBezTo>
                    <a:pt x="1204783" y="1560320"/>
                    <a:pt x="1206197" y="1570016"/>
                    <a:pt x="1203571" y="1580117"/>
                  </a:cubicBezTo>
                  <a:cubicBezTo>
                    <a:pt x="1184178" y="1605772"/>
                    <a:pt x="1163371" y="1630215"/>
                    <a:pt x="1140948" y="1653244"/>
                  </a:cubicBezTo>
                  <a:cubicBezTo>
                    <a:pt x="1147009" y="1605974"/>
                    <a:pt x="1138322" y="1553855"/>
                    <a:pt x="1136100" y="1507595"/>
                  </a:cubicBezTo>
                  <a:close/>
                  <a:moveTo>
                    <a:pt x="1055902" y="1732027"/>
                  </a:moveTo>
                  <a:cubicBezTo>
                    <a:pt x="1052266" y="1735462"/>
                    <a:pt x="1048428" y="1738896"/>
                    <a:pt x="1044792" y="1742330"/>
                  </a:cubicBezTo>
                  <a:cubicBezTo>
                    <a:pt x="1038126" y="1716271"/>
                    <a:pt x="1020955" y="1691626"/>
                    <a:pt x="1009642" y="1667385"/>
                  </a:cubicBezTo>
                  <a:cubicBezTo>
                    <a:pt x="998734" y="1644153"/>
                    <a:pt x="989643" y="1620114"/>
                    <a:pt x="977321" y="1597691"/>
                  </a:cubicBezTo>
                  <a:cubicBezTo>
                    <a:pt x="976109" y="1595671"/>
                    <a:pt x="972675" y="1596883"/>
                    <a:pt x="972877" y="1599105"/>
                  </a:cubicBezTo>
                  <a:cubicBezTo>
                    <a:pt x="976917" y="1627993"/>
                    <a:pt x="987017" y="1655668"/>
                    <a:pt x="998532" y="1682535"/>
                  </a:cubicBezTo>
                  <a:cubicBezTo>
                    <a:pt x="1008228" y="1705766"/>
                    <a:pt x="1017925" y="1732835"/>
                    <a:pt x="1035904" y="1750612"/>
                  </a:cubicBezTo>
                  <a:cubicBezTo>
                    <a:pt x="1035095" y="1751420"/>
                    <a:pt x="1034489" y="1752228"/>
                    <a:pt x="1033681" y="1752834"/>
                  </a:cubicBezTo>
                  <a:cubicBezTo>
                    <a:pt x="1032873" y="1752026"/>
                    <a:pt x="1031863" y="1751622"/>
                    <a:pt x="1030449" y="1751622"/>
                  </a:cubicBezTo>
                  <a:cubicBezTo>
                    <a:pt x="1019945" y="1751218"/>
                    <a:pt x="1009440" y="1751824"/>
                    <a:pt x="999138" y="1752632"/>
                  </a:cubicBezTo>
                  <a:cubicBezTo>
                    <a:pt x="994290" y="1744754"/>
                    <a:pt x="989037" y="1737280"/>
                    <a:pt x="984391" y="1729805"/>
                  </a:cubicBezTo>
                  <a:cubicBezTo>
                    <a:pt x="975099" y="1715059"/>
                    <a:pt x="966008" y="1698090"/>
                    <a:pt x="955100" y="1683545"/>
                  </a:cubicBezTo>
                  <a:cubicBezTo>
                    <a:pt x="953888" y="1640517"/>
                    <a:pt x="948433" y="1594863"/>
                    <a:pt x="940151" y="1555067"/>
                  </a:cubicBezTo>
                  <a:cubicBezTo>
                    <a:pt x="938939" y="1549613"/>
                    <a:pt x="932273" y="1549613"/>
                    <a:pt x="929041" y="1553047"/>
                  </a:cubicBezTo>
                  <a:cubicBezTo>
                    <a:pt x="928435" y="1546583"/>
                    <a:pt x="927829" y="1540119"/>
                    <a:pt x="927425" y="1533856"/>
                  </a:cubicBezTo>
                  <a:cubicBezTo>
                    <a:pt x="926011" y="1512443"/>
                    <a:pt x="926011" y="1489212"/>
                    <a:pt x="924798" y="1465981"/>
                  </a:cubicBezTo>
                  <a:cubicBezTo>
                    <a:pt x="935101" y="1454467"/>
                    <a:pt x="943181" y="1441336"/>
                    <a:pt x="951666" y="1427599"/>
                  </a:cubicBezTo>
                  <a:cubicBezTo>
                    <a:pt x="960352" y="1413661"/>
                    <a:pt x="969240" y="1399520"/>
                    <a:pt x="976513" y="1384773"/>
                  </a:cubicBezTo>
                  <a:cubicBezTo>
                    <a:pt x="981765" y="1393460"/>
                    <a:pt x="987219" y="1401944"/>
                    <a:pt x="993482" y="1409823"/>
                  </a:cubicBezTo>
                  <a:cubicBezTo>
                    <a:pt x="996916" y="1414065"/>
                    <a:pt x="1003178" y="1411035"/>
                    <a:pt x="1001966" y="1405581"/>
                  </a:cubicBezTo>
                  <a:cubicBezTo>
                    <a:pt x="998532" y="1390834"/>
                    <a:pt x="992472" y="1376895"/>
                    <a:pt x="985603" y="1362957"/>
                  </a:cubicBezTo>
                  <a:cubicBezTo>
                    <a:pt x="985603" y="1362755"/>
                    <a:pt x="985805" y="1362552"/>
                    <a:pt x="985805" y="1362351"/>
                  </a:cubicBezTo>
                  <a:cubicBezTo>
                    <a:pt x="986613" y="1359926"/>
                    <a:pt x="984997" y="1358108"/>
                    <a:pt x="982977" y="1357502"/>
                  </a:cubicBezTo>
                  <a:cubicBezTo>
                    <a:pt x="981765" y="1355280"/>
                    <a:pt x="980553" y="1353058"/>
                    <a:pt x="979341" y="1350836"/>
                  </a:cubicBezTo>
                  <a:cubicBezTo>
                    <a:pt x="986209" y="1350836"/>
                    <a:pt x="993280" y="1351038"/>
                    <a:pt x="999946" y="1351240"/>
                  </a:cubicBezTo>
                  <a:cubicBezTo>
                    <a:pt x="1000552" y="1351240"/>
                    <a:pt x="1001158" y="1351442"/>
                    <a:pt x="1001966" y="1351442"/>
                  </a:cubicBezTo>
                  <a:cubicBezTo>
                    <a:pt x="1009238" y="1366189"/>
                    <a:pt x="1016915" y="1380733"/>
                    <a:pt x="1026207" y="1394066"/>
                  </a:cubicBezTo>
                  <a:cubicBezTo>
                    <a:pt x="1028833" y="1397904"/>
                    <a:pt x="1034287" y="1394874"/>
                    <a:pt x="1033277" y="1390632"/>
                  </a:cubicBezTo>
                  <a:cubicBezTo>
                    <a:pt x="1030449" y="1377905"/>
                    <a:pt x="1025803" y="1365179"/>
                    <a:pt x="1020551" y="1352856"/>
                  </a:cubicBezTo>
                  <a:cubicBezTo>
                    <a:pt x="1051054" y="1355280"/>
                    <a:pt x="1082164" y="1358714"/>
                    <a:pt x="1111859" y="1353462"/>
                  </a:cubicBezTo>
                  <a:cubicBezTo>
                    <a:pt x="1100344" y="1402550"/>
                    <a:pt x="1108627" y="1459517"/>
                    <a:pt x="1109839" y="1509009"/>
                  </a:cubicBezTo>
                  <a:cubicBezTo>
                    <a:pt x="1110041" y="1514059"/>
                    <a:pt x="1110041" y="1519312"/>
                    <a:pt x="1110041" y="1524362"/>
                  </a:cubicBezTo>
                  <a:cubicBezTo>
                    <a:pt x="1083578" y="1522948"/>
                    <a:pt x="1057115" y="1523958"/>
                    <a:pt x="1030651" y="1525574"/>
                  </a:cubicBezTo>
                  <a:cubicBezTo>
                    <a:pt x="1015097" y="1526584"/>
                    <a:pt x="998330" y="1526180"/>
                    <a:pt x="981967" y="1527392"/>
                  </a:cubicBezTo>
                  <a:cubicBezTo>
                    <a:pt x="985603" y="1526382"/>
                    <a:pt x="989239" y="1525372"/>
                    <a:pt x="993078" y="1524160"/>
                  </a:cubicBezTo>
                  <a:cubicBezTo>
                    <a:pt x="999946" y="1522140"/>
                    <a:pt x="996916" y="1513049"/>
                    <a:pt x="990855" y="1512847"/>
                  </a:cubicBezTo>
                  <a:cubicBezTo>
                    <a:pt x="987219" y="1512645"/>
                    <a:pt x="983785" y="1513049"/>
                    <a:pt x="980149" y="1513453"/>
                  </a:cubicBezTo>
                  <a:cubicBezTo>
                    <a:pt x="983381" y="1507191"/>
                    <a:pt x="986007" y="1500727"/>
                    <a:pt x="987623" y="1493657"/>
                  </a:cubicBezTo>
                  <a:cubicBezTo>
                    <a:pt x="988633" y="1489212"/>
                    <a:pt x="982977" y="1484566"/>
                    <a:pt x="979139" y="1487798"/>
                  </a:cubicBezTo>
                  <a:cubicBezTo>
                    <a:pt x="967422" y="1497293"/>
                    <a:pt x="960756" y="1510019"/>
                    <a:pt x="953484" y="1522342"/>
                  </a:cubicBezTo>
                  <a:cubicBezTo>
                    <a:pt x="949646" y="1524362"/>
                    <a:pt x="946009" y="1526584"/>
                    <a:pt x="942575" y="1528806"/>
                  </a:cubicBezTo>
                  <a:cubicBezTo>
                    <a:pt x="940151" y="1530422"/>
                    <a:pt x="939747" y="1532644"/>
                    <a:pt x="939747" y="1534664"/>
                  </a:cubicBezTo>
                  <a:cubicBezTo>
                    <a:pt x="938939" y="1535674"/>
                    <a:pt x="938333" y="1536887"/>
                    <a:pt x="938131" y="1538301"/>
                  </a:cubicBezTo>
                  <a:cubicBezTo>
                    <a:pt x="937929" y="1538705"/>
                    <a:pt x="937929" y="1538907"/>
                    <a:pt x="937929" y="1539109"/>
                  </a:cubicBezTo>
                  <a:cubicBezTo>
                    <a:pt x="937929" y="1539109"/>
                    <a:pt x="937929" y="1539109"/>
                    <a:pt x="937929" y="1539109"/>
                  </a:cubicBezTo>
                  <a:cubicBezTo>
                    <a:pt x="939141" y="1547997"/>
                    <a:pt x="947423" y="1553249"/>
                    <a:pt x="956110" y="1548805"/>
                  </a:cubicBezTo>
                  <a:cubicBezTo>
                    <a:pt x="956918" y="1548401"/>
                    <a:pt x="957524" y="1547593"/>
                    <a:pt x="958332" y="1546987"/>
                  </a:cubicBezTo>
                  <a:cubicBezTo>
                    <a:pt x="979745" y="1551633"/>
                    <a:pt x="1003582" y="1549411"/>
                    <a:pt x="1024995" y="1548805"/>
                  </a:cubicBezTo>
                  <a:cubicBezTo>
                    <a:pt x="1053882" y="1547997"/>
                    <a:pt x="1082164" y="1545977"/>
                    <a:pt x="1110041" y="1539513"/>
                  </a:cubicBezTo>
                  <a:cubicBezTo>
                    <a:pt x="1109637" y="1583955"/>
                    <a:pt x="1108021" y="1631427"/>
                    <a:pt x="1120949" y="1672435"/>
                  </a:cubicBezTo>
                  <a:cubicBezTo>
                    <a:pt x="1116707" y="1676475"/>
                    <a:pt x="1112667" y="1680717"/>
                    <a:pt x="1108425" y="1684555"/>
                  </a:cubicBezTo>
                  <a:cubicBezTo>
                    <a:pt x="1094284" y="1697282"/>
                    <a:pt x="1080548" y="1709402"/>
                    <a:pt x="1067013" y="1721725"/>
                  </a:cubicBezTo>
                  <a:cubicBezTo>
                    <a:pt x="1056913" y="1689201"/>
                    <a:pt x="1043782" y="1657486"/>
                    <a:pt x="1031863" y="1625771"/>
                  </a:cubicBezTo>
                  <a:cubicBezTo>
                    <a:pt x="1028227" y="1615872"/>
                    <a:pt x="1012672" y="1621124"/>
                    <a:pt x="1016309" y="1631023"/>
                  </a:cubicBezTo>
                  <a:cubicBezTo>
                    <a:pt x="1028631" y="1665162"/>
                    <a:pt x="1040954" y="1699302"/>
                    <a:pt x="1055902" y="1732027"/>
                  </a:cubicBezTo>
                  <a:close/>
                  <a:moveTo>
                    <a:pt x="914496" y="1693040"/>
                  </a:moveTo>
                  <a:cubicBezTo>
                    <a:pt x="918940" y="1698292"/>
                    <a:pt x="928031" y="1697080"/>
                    <a:pt x="930051" y="1689606"/>
                  </a:cubicBezTo>
                  <a:cubicBezTo>
                    <a:pt x="929849" y="1714251"/>
                    <a:pt x="927627" y="1737482"/>
                    <a:pt x="918940" y="1735058"/>
                  </a:cubicBezTo>
                  <a:cubicBezTo>
                    <a:pt x="918738" y="1735058"/>
                    <a:pt x="918536" y="1735058"/>
                    <a:pt x="918334" y="1735058"/>
                  </a:cubicBezTo>
                  <a:cubicBezTo>
                    <a:pt x="917728" y="1734250"/>
                    <a:pt x="917122" y="1733441"/>
                    <a:pt x="916314" y="1732835"/>
                  </a:cubicBezTo>
                  <a:cubicBezTo>
                    <a:pt x="916314" y="1732432"/>
                    <a:pt x="916718" y="1732229"/>
                    <a:pt x="916718" y="1731825"/>
                  </a:cubicBezTo>
                  <a:cubicBezTo>
                    <a:pt x="916314" y="1718897"/>
                    <a:pt x="915506" y="1705968"/>
                    <a:pt x="914496" y="1693040"/>
                  </a:cubicBezTo>
                  <a:close/>
                  <a:moveTo>
                    <a:pt x="923182" y="1443154"/>
                  </a:moveTo>
                  <a:cubicBezTo>
                    <a:pt x="921162" y="1420933"/>
                    <a:pt x="917122" y="1399318"/>
                    <a:pt x="908840" y="1380127"/>
                  </a:cubicBezTo>
                  <a:cubicBezTo>
                    <a:pt x="906820" y="1375279"/>
                    <a:pt x="899749" y="1376491"/>
                    <a:pt x="899749" y="1381945"/>
                  </a:cubicBezTo>
                  <a:cubicBezTo>
                    <a:pt x="897931" y="1384976"/>
                    <a:pt x="896315" y="1388006"/>
                    <a:pt x="894699" y="1391036"/>
                  </a:cubicBezTo>
                  <a:cubicBezTo>
                    <a:pt x="895709" y="1383561"/>
                    <a:pt x="896517" y="1376087"/>
                    <a:pt x="897729" y="1369017"/>
                  </a:cubicBezTo>
                  <a:cubicBezTo>
                    <a:pt x="898739" y="1361543"/>
                    <a:pt x="902779" y="1348210"/>
                    <a:pt x="903385" y="1337099"/>
                  </a:cubicBezTo>
                  <a:cubicBezTo>
                    <a:pt x="919546" y="1346796"/>
                    <a:pt x="938535" y="1349624"/>
                    <a:pt x="958130" y="1350432"/>
                  </a:cubicBezTo>
                  <a:cubicBezTo>
                    <a:pt x="961564" y="1357300"/>
                    <a:pt x="964998" y="1363967"/>
                    <a:pt x="968634" y="1370633"/>
                  </a:cubicBezTo>
                  <a:cubicBezTo>
                    <a:pt x="957322" y="1384773"/>
                    <a:pt x="947423" y="1400530"/>
                    <a:pt x="938333" y="1416085"/>
                  </a:cubicBezTo>
                  <a:cubicBezTo>
                    <a:pt x="933081" y="1425175"/>
                    <a:pt x="927829" y="1434064"/>
                    <a:pt x="923182" y="1443154"/>
                  </a:cubicBezTo>
                  <a:close/>
                  <a:moveTo>
                    <a:pt x="962372" y="1321747"/>
                  </a:moveTo>
                  <a:cubicBezTo>
                    <a:pt x="960352" y="1318313"/>
                    <a:pt x="958332" y="1314878"/>
                    <a:pt x="956312" y="1311646"/>
                  </a:cubicBezTo>
                  <a:cubicBezTo>
                    <a:pt x="936515" y="1277709"/>
                    <a:pt x="915708" y="1244579"/>
                    <a:pt x="890053" y="1214884"/>
                  </a:cubicBezTo>
                  <a:cubicBezTo>
                    <a:pt x="888235" y="1212662"/>
                    <a:pt x="885003" y="1214682"/>
                    <a:pt x="886417" y="1217308"/>
                  </a:cubicBezTo>
                  <a:cubicBezTo>
                    <a:pt x="902577" y="1250437"/>
                    <a:pt x="921768" y="1281749"/>
                    <a:pt x="939545" y="1314070"/>
                  </a:cubicBezTo>
                  <a:cubicBezTo>
                    <a:pt x="940959" y="1316696"/>
                    <a:pt x="942171" y="1319323"/>
                    <a:pt x="943585" y="1321949"/>
                  </a:cubicBezTo>
                  <a:cubicBezTo>
                    <a:pt x="929445" y="1322555"/>
                    <a:pt x="915910" y="1325181"/>
                    <a:pt x="903385" y="1331847"/>
                  </a:cubicBezTo>
                  <a:cubicBezTo>
                    <a:pt x="903183" y="1328817"/>
                    <a:pt x="902981" y="1325787"/>
                    <a:pt x="901769" y="1323565"/>
                  </a:cubicBezTo>
                  <a:cubicBezTo>
                    <a:pt x="897931" y="1316494"/>
                    <a:pt x="887023" y="1311848"/>
                    <a:pt x="886619" y="1323363"/>
                  </a:cubicBezTo>
                  <a:cubicBezTo>
                    <a:pt x="886619" y="1323565"/>
                    <a:pt x="886619" y="1323565"/>
                    <a:pt x="886821" y="1323767"/>
                  </a:cubicBezTo>
                  <a:cubicBezTo>
                    <a:pt x="887629" y="1324171"/>
                    <a:pt x="888235" y="1324373"/>
                    <a:pt x="889043" y="1324777"/>
                  </a:cubicBezTo>
                  <a:cubicBezTo>
                    <a:pt x="889043" y="1324777"/>
                    <a:pt x="889245" y="1324777"/>
                    <a:pt x="889043" y="1324575"/>
                  </a:cubicBezTo>
                  <a:cubicBezTo>
                    <a:pt x="890659" y="1325989"/>
                    <a:pt x="889043" y="1334675"/>
                    <a:pt x="886417" y="1344776"/>
                  </a:cubicBezTo>
                  <a:cubicBezTo>
                    <a:pt x="885407" y="1339119"/>
                    <a:pt x="884801" y="1333463"/>
                    <a:pt x="883589" y="1327807"/>
                  </a:cubicBezTo>
                  <a:cubicBezTo>
                    <a:pt x="883589" y="1327605"/>
                    <a:pt x="883185" y="1327605"/>
                    <a:pt x="883185" y="1327807"/>
                  </a:cubicBezTo>
                  <a:cubicBezTo>
                    <a:pt x="880760" y="1342958"/>
                    <a:pt x="879346" y="1358310"/>
                    <a:pt x="878538" y="1373663"/>
                  </a:cubicBezTo>
                  <a:cubicBezTo>
                    <a:pt x="878538" y="1373663"/>
                    <a:pt x="878538" y="1373865"/>
                    <a:pt x="878538" y="1373865"/>
                  </a:cubicBezTo>
                  <a:cubicBezTo>
                    <a:pt x="878538" y="1297304"/>
                    <a:pt x="878740" y="1220944"/>
                    <a:pt x="878740" y="1145191"/>
                  </a:cubicBezTo>
                  <a:cubicBezTo>
                    <a:pt x="886821" y="1157109"/>
                    <a:pt x="895103" y="1168826"/>
                    <a:pt x="903183" y="1180744"/>
                  </a:cubicBezTo>
                  <a:cubicBezTo>
                    <a:pt x="915102" y="1197915"/>
                    <a:pt x="926213" y="1216500"/>
                    <a:pt x="941161" y="1232055"/>
                  </a:cubicBezTo>
                  <a:cubicBezTo>
                    <a:pt x="951262" y="1251043"/>
                    <a:pt x="961564" y="1270032"/>
                    <a:pt x="971463" y="1289021"/>
                  </a:cubicBezTo>
                  <a:cubicBezTo>
                    <a:pt x="977119" y="1300132"/>
                    <a:pt x="982573" y="1311444"/>
                    <a:pt x="987825" y="1322959"/>
                  </a:cubicBezTo>
                  <a:cubicBezTo>
                    <a:pt x="979543" y="1322555"/>
                    <a:pt x="971059" y="1322151"/>
                    <a:pt x="962372" y="1321747"/>
                  </a:cubicBezTo>
                  <a:close/>
                  <a:moveTo>
                    <a:pt x="879144" y="1446588"/>
                  </a:moveTo>
                  <a:cubicBezTo>
                    <a:pt x="880356" y="1471435"/>
                    <a:pt x="881973" y="1496485"/>
                    <a:pt x="883589" y="1521130"/>
                  </a:cubicBezTo>
                  <a:cubicBezTo>
                    <a:pt x="886215" y="1563754"/>
                    <a:pt x="888235" y="1606580"/>
                    <a:pt x="891467" y="1649204"/>
                  </a:cubicBezTo>
                  <a:cubicBezTo>
                    <a:pt x="889447" y="1648598"/>
                    <a:pt x="887225" y="1648800"/>
                    <a:pt x="886619" y="1650820"/>
                  </a:cubicBezTo>
                  <a:cubicBezTo>
                    <a:pt x="886013" y="1653042"/>
                    <a:pt x="885003" y="1655062"/>
                    <a:pt x="884195" y="1657082"/>
                  </a:cubicBezTo>
                  <a:cubicBezTo>
                    <a:pt x="882983" y="1623548"/>
                    <a:pt x="880962" y="1589813"/>
                    <a:pt x="878336" y="1556279"/>
                  </a:cubicBezTo>
                  <a:cubicBezTo>
                    <a:pt x="878336" y="1519716"/>
                    <a:pt x="878336" y="1483152"/>
                    <a:pt x="878336" y="1446588"/>
                  </a:cubicBezTo>
                  <a:cubicBezTo>
                    <a:pt x="878740" y="1446588"/>
                    <a:pt x="878942" y="1446588"/>
                    <a:pt x="879144" y="1446588"/>
                  </a:cubicBezTo>
                  <a:close/>
                  <a:moveTo>
                    <a:pt x="892275" y="1660516"/>
                  </a:moveTo>
                  <a:cubicBezTo>
                    <a:pt x="893285" y="1671627"/>
                    <a:pt x="894295" y="1682535"/>
                    <a:pt x="895507" y="1693646"/>
                  </a:cubicBezTo>
                  <a:cubicBezTo>
                    <a:pt x="893285" y="1692434"/>
                    <a:pt x="891063" y="1691424"/>
                    <a:pt x="888639" y="1690414"/>
                  </a:cubicBezTo>
                  <a:cubicBezTo>
                    <a:pt x="887629" y="1685767"/>
                    <a:pt x="886619" y="1681121"/>
                    <a:pt x="885609" y="1676475"/>
                  </a:cubicBezTo>
                  <a:cubicBezTo>
                    <a:pt x="887831" y="1671223"/>
                    <a:pt x="890053" y="1665768"/>
                    <a:pt x="892275" y="1660516"/>
                  </a:cubicBezTo>
                  <a:close/>
                  <a:moveTo>
                    <a:pt x="887427" y="1875656"/>
                  </a:moveTo>
                  <a:cubicBezTo>
                    <a:pt x="887629" y="1853233"/>
                    <a:pt x="887225" y="1831012"/>
                    <a:pt x="887023" y="1808589"/>
                  </a:cubicBezTo>
                  <a:cubicBezTo>
                    <a:pt x="896719" y="1775863"/>
                    <a:pt x="896517" y="1739502"/>
                    <a:pt x="891265" y="1705160"/>
                  </a:cubicBezTo>
                  <a:cubicBezTo>
                    <a:pt x="892073" y="1705766"/>
                    <a:pt x="893083" y="1706372"/>
                    <a:pt x="893891" y="1706978"/>
                  </a:cubicBezTo>
                  <a:cubicBezTo>
                    <a:pt x="893487" y="1707584"/>
                    <a:pt x="892477" y="1707786"/>
                    <a:pt x="892679" y="1708796"/>
                  </a:cubicBezTo>
                  <a:cubicBezTo>
                    <a:pt x="895507" y="1724957"/>
                    <a:pt x="893689" y="1719907"/>
                    <a:pt x="900759" y="1734856"/>
                  </a:cubicBezTo>
                  <a:cubicBezTo>
                    <a:pt x="901971" y="1737482"/>
                    <a:pt x="904395" y="1738896"/>
                    <a:pt x="906820" y="1739502"/>
                  </a:cubicBezTo>
                  <a:cubicBezTo>
                    <a:pt x="902779" y="1743946"/>
                    <a:pt x="901163" y="1750410"/>
                    <a:pt x="905002" y="1755662"/>
                  </a:cubicBezTo>
                  <a:cubicBezTo>
                    <a:pt x="912678" y="1765763"/>
                    <a:pt x="921970" y="1773641"/>
                    <a:pt x="931869" y="1778692"/>
                  </a:cubicBezTo>
                  <a:cubicBezTo>
                    <a:pt x="932273" y="1779500"/>
                    <a:pt x="932677" y="1780308"/>
                    <a:pt x="933283" y="1781116"/>
                  </a:cubicBezTo>
                  <a:cubicBezTo>
                    <a:pt x="942777" y="1798691"/>
                    <a:pt x="950454" y="1819901"/>
                    <a:pt x="965402" y="1833638"/>
                  </a:cubicBezTo>
                  <a:cubicBezTo>
                    <a:pt x="966008" y="1834244"/>
                    <a:pt x="967018" y="1834446"/>
                    <a:pt x="967826" y="1834648"/>
                  </a:cubicBezTo>
                  <a:cubicBezTo>
                    <a:pt x="939545" y="1877878"/>
                    <a:pt x="912678" y="1921916"/>
                    <a:pt x="886619" y="1966560"/>
                  </a:cubicBezTo>
                  <a:cubicBezTo>
                    <a:pt x="888437" y="1936259"/>
                    <a:pt x="887225" y="1905351"/>
                    <a:pt x="887427" y="1875656"/>
                  </a:cubicBezTo>
                  <a:close/>
                  <a:moveTo>
                    <a:pt x="955302" y="1712635"/>
                  </a:moveTo>
                  <a:cubicBezTo>
                    <a:pt x="957928" y="1717685"/>
                    <a:pt x="960352" y="1722735"/>
                    <a:pt x="963180" y="1727583"/>
                  </a:cubicBezTo>
                  <a:cubicBezTo>
                    <a:pt x="968028" y="1736270"/>
                    <a:pt x="972473" y="1745562"/>
                    <a:pt x="977523" y="1754854"/>
                  </a:cubicBezTo>
                  <a:cubicBezTo>
                    <a:pt x="975301" y="1755056"/>
                    <a:pt x="973079" y="1755259"/>
                    <a:pt x="970857" y="1755461"/>
                  </a:cubicBezTo>
                  <a:cubicBezTo>
                    <a:pt x="968634" y="1755662"/>
                    <a:pt x="966210" y="1755865"/>
                    <a:pt x="963786" y="1756067"/>
                  </a:cubicBezTo>
                  <a:cubicBezTo>
                    <a:pt x="957726" y="1754450"/>
                    <a:pt x="951666" y="1752430"/>
                    <a:pt x="946009" y="1749804"/>
                  </a:cubicBezTo>
                  <a:cubicBezTo>
                    <a:pt x="952070" y="1741926"/>
                    <a:pt x="955100" y="1730613"/>
                    <a:pt x="955504" y="1717079"/>
                  </a:cubicBezTo>
                  <a:cubicBezTo>
                    <a:pt x="955504" y="1715867"/>
                    <a:pt x="955302" y="1714251"/>
                    <a:pt x="955302" y="1712635"/>
                  </a:cubicBezTo>
                  <a:close/>
                  <a:moveTo>
                    <a:pt x="953686" y="1784954"/>
                  </a:moveTo>
                  <a:cubicBezTo>
                    <a:pt x="965200" y="1785762"/>
                    <a:pt x="977119" y="1782530"/>
                    <a:pt x="988835" y="1774045"/>
                  </a:cubicBezTo>
                  <a:cubicBezTo>
                    <a:pt x="988835" y="1774045"/>
                    <a:pt x="988835" y="1774045"/>
                    <a:pt x="988835" y="1773843"/>
                  </a:cubicBezTo>
                  <a:cubicBezTo>
                    <a:pt x="992270" y="1778692"/>
                    <a:pt x="995906" y="1783136"/>
                    <a:pt x="999946" y="1787176"/>
                  </a:cubicBezTo>
                  <a:cubicBezTo>
                    <a:pt x="1000350" y="1787580"/>
                    <a:pt x="1000956" y="1787580"/>
                    <a:pt x="1001562" y="1787984"/>
                  </a:cubicBezTo>
                  <a:cubicBezTo>
                    <a:pt x="993078" y="1798085"/>
                    <a:pt x="984795" y="1808387"/>
                    <a:pt x="977119" y="1819901"/>
                  </a:cubicBezTo>
                  <a:cubicBezTo>
                    <a:pt x="975907" y="1821922"/>
                    <a:pt x="974695" y="1823942"/>
                    <a:pt x="973281" y="1825760"/>
                  </a:cubicBezTo>
                  <a:cubicBezTo>
                    <a:pt x="970251" y="1811215"/>
                    <a:pt x="961968" y="1797680"/>
                    <a:pt x="953686" y="1784954"/>
                  </a:cubicBezTo>
                  <a:close/>
                  <a:moveTo>
                    <a:pt x="907022" y="939949"/>
                  </a:moveTo>
                  <a:cubicBezTo>
                    <a:pt x="908436" y="939343"/>
                    <a:pt x="909648" y="938535"/>
                    <a:pt x="910658" y="937323"/>
                  </a:cubicBezTo>
                  <a:cubicBezTo>
                    <a:pt x="911870" y="938333"/>
                    <a:pt x="913082" y="939343"/>
                    <a:pt x="914092" y="940555"/>
                  </a:cubicBezTo>
                  <a:cubicBezTo>
                    <a:pt x="914092" y="941767"/>
                    <a:pt x="914294" y="942777"/>
                    <a:pt x="915304" y="943989"/>
                  </a:cubicBezTo>
                  <a:cubicBezTo>
                    <a:pt x="942373" y="972271"/>
                    <a:pt x="969240" y="1000552"/>
                    <a:pt x="996310" y="1028429"/>
                  </a:cubicBezTo>
                  <a:cubicBezTo>
                    <a:pt x="988431" y="1020753"/>
                    <a:pt x="980755" y="1013278"/>
                    <a:pt x="973483" y="1005804"/>
                  </a:cubicBezTo>
                  <a:cubicBezTo>
                    <a:pt x="951666" y="983583"/>
                    <a:pt x="929445" y="961564"/>
                    <a:pt x="907022" y="939949"/>
                  </a:cubicBezTo>
                  <a:close/>
                  <a:moveTo>
                    <a:pt x="1129232" y="1145191"/>
                  </a:moveTo>
                  <a:cubicBezTo>
                    <a:pt x="1123172" y="1135898"/>
                    <a:pt x="1116101" y="1127010"/>
                    <a:pt x="1108425" y="1118323"/>
                  </a:cubicBezTo>
                  <a:cubicBezTo>
                    <a:pt x="1119333" y="1130040"/>
                    <a:pt x="1131050" y="1141150"/>
                    <a:pt x="1144181" y="1149837"/>
                  </a:cubicBezTo>
                  <a:cubicBezTo>
                    <a:pt x="1148827" y="1152867"/>
                    <a:pt x="1153473" y="1149029"/>
                    <a:pt x="1150645" y="1144584"/>
                  </a:cubicBezTo>
                  <a:cubicBezTo>
                    <a:pt x="1141756" y="1129434"/>
                    <a:pt x="1128424" y="1115697"/>
                    <a:pt x="1115091" y="1102365"/>
                  </a:cubicBezTo>
                  <a:cubicBezTo>
                    <a:pt x="1118929" y="1105395"/>
                    <a:pt x="1122768" y="1108223"/>
                    <a:pt x="1126606" y="1111051"/>
                  </a:cubicBezTo>
                  <a:cubicBezTo>
                    <a:pt x="1130848" y="1114485"/>
                    <a:pt x="1135090" y="1117717"/>
                    <a:pt x="1139534" y="1121151"/>
                  </a:cubicBezTo>
                  <a:cubicBezTo>
                    <a:pt x="1143978" y="1126404"/>
                    <a:pt x="1148625" y="1131656"/>
                    <a:pt x="1153069" y="1137110"/>
                  </a:cubicBezTo>
                  <a:cubicBezTo>
                    <a:pt x="1153271" y="1154483"/>
                    <a:pt x="1153473" y="1172058"/>
                    <a:pt x="1153877" y="1189633"/>
                  </a:cubicBezTo>
                  <a:cubicBezTo>
                    <a:pt x="1127010" y="1163371"/>
                    <a:pt x="1095294" y="1139332"/>
                    <a:pt x="1066609" y="1115899"/>
                  </a:cubicBezTo>
                  <a:cubicBezTo>
                    <a:pt x="1069235" y="1114687"/>
                    <a:pt x="1070851" y="1111859"/>
                    <a:pt x="1068629" y="1108425"/>
                  </a:cubicBezTo>
                  <a:cubicBezTo>
                    <a:pt x="1064387" y="1102163"/>
                    <a:pt x="1059337" y="1095900"/>
                    <a:pt x="1054286" y="1089840"/>
                  </a:cubicBezTo>
                  <a:cubicBezTo>
                    <a:pt x="1075295" y="1112465"/>
                    <a:pt x="1097314" y="1134484"/>
                    <a:pt x="1121758" y="1151453"/>
                  </a:cubicBezTo>
                  <a:cubicBezTo>
                    <a:pt x="1126808" y="1154887"/>
                    <a:pt x="1132666" y="1150443"/>
                    <a:pt x="1129232" y="1145191"/>
                  </a:cubicBezTo>
                  <a:close/>
                  <a:moveTo>
                    <a:pt x="1033681" y="1044388"/>
                  </a:moveTo>
                  <a:cubicBezTo>
                    <a:pt x="1027823" y="1038530"/>
                    <a:pt x="1021763" y="1032873"/>
                    <a:pt x="1015905" y="1027015"/>
                  </a:cubicBezTo>
                  <a:cubicBezTo>
                    <a:pt x="1024187" y="1033075"/>
                    <a:pt x="1032469" y="1039136"/>
                    <a:pt x="1040752" y="1045196"/>
                  </a:cubicBezTo>
                  <a:cubicBezTo>
                    <a:pt x="1054084" y="1059539"/>
                    <a:pt x="1067417" y="1073881"/>
                    <a:pt x="1080952" y="1088022"/>
                  </a:cubicBezTo>
                  <a:cubicBezTo>
                    <a:pt x="1090042" y="1097718"/>
                    <a:pt x="1099132" y="1108223"/>
                    <a:pt x="1108627" y="1118323"/>
                  </a:cubicBezTo>
                  <a:cubicBezTo>
                    <a:pt x="1085598" y="1092264"/>
                    <a:pt x="1057721" y="1068427"/>
                    <a:pt x="1033681" y="1044388"/>
                  </a:cubicBezTo>
                  <a:close/>
                  <a:moveTo>
                    <a:pt x="1164786" y="1150645"/>
                  </a:moveTo>
                  <a:cubicBezTo>
                    <a:pt x="1168018" y="1154281"/>
                    <a:pt x="1171048" y="1157715"/>
                    <a:pt x="1174280" y="1161351"/>
                  </a:cubicBezTo>
                  <a:cubicBezTo>
                    <a:pt x="1174078" y="1178118"/>
                    <a:pt x="1174078" y="1194885"/>
                    <a:pt x="1173876" y="1211652"/>
                  </a:cubicBezTo>
                  <a:cubicBezTo>
                    <a:pt x="1171250" y="1208419"/>
                    <a:pt x="1168422" y="1205591"/>
                    <a:pt x="1165593" y="1202359"/>
                  </a:cubicBezTo>
                  <a:cubicBezTo>
                    <a:pt x="1165392" y="1185188"/>
                    <a:pt x="1164987" y="1167816"/>
                    <a:pt x="1164786" y="1150645"/>
                  </a:cubicBezTo>
                  <a:close/>
                  <a:moveTo>
                    <a:pt x="1712029" y="649258"/>
                  </a:moveTo>
                  <a:cubicBezTo>
                    <a:pt x="1705564" y="649460"/>
                    <a:pt x="1699706" y="648046"/>
                    <a:pt x="1695262" y="645016"/>
                  </a:cubicBezTo>
                  <a:cubicBezTo>
                    <a:pt x="1691222" y="642389"/>
                    <a:pt x="1688999" y="638955"/>
                    <a:pt x="1688999" y="635319"/>
                  </a:cubicBezTo>
                  <a:lnTo>
                    <a:pt x="1686373" y="548657"/>
                  </a:lnTo>
                  <a:cubicBezTo>
                    <a:pt x="1686373" y="546637"/>
                    <a:pt x="1686777" y="544819"/>
                    <a:pt x="1687990" y="543001"/>
                  </a:cubicBezTo>
                  <a:cubicBezTo>
                    <a:pt x="1691424" y="537547"/>
                    <a:pt x="1699504" y="533708"/>
                    <a:pt x="1708594" y="533507"/>
                  </a:cubicBezTo>
                  <a:lnTo>
                    <a:pt x="1823740" y="529870"/>
                  </a:lnTo>
                  <a:cubicBezTo>
                    <a:pt x="1830002" y="529668"/>
                    <a:pt x="1836062" y="531082"/>
                    <a:pt x="1840506" y="534113"/>
                  </a:cubicBezTo>
                  <a:cubicBezTo>
                    <a:pt x="1844547" y="536739"/>
                    <a:pt x="1846769" y="540173"/>
                    <a:pt x="1846769" y="543607"/>
                  </a:cubicBezTo>
                  <a:lnTo>
                    <a:pt x="1849799" y="629865"/>
                  </a:lnTo>
                  <a:cubicBezTo>
                    <a:pt x="1849799" y="631885"/>
                    <a:pt x="1849395" y="633703"/>
                    <a:pt x="1848183" y="635521"/>
                  </a:cubicBezTo>
                  <a:cubicBezTo>
                    <a:pt x="1844749" y="640975"/>
                    <a:pt x="1836668" y="644814"/>
                    <a:pt x="1827780" y="645218"/>
                  </a:cubicBezTo>
                  <a:lnTo>
                    <a:pt x="1712029" y="649258"/>
                  </a:lnTo>
                  <a:close/>
                  <a:moveTo>
                    <a:pt x="1833234" y="723193"/>
                  </a:moveTo>
                  <a:cubicBezTo>
                    <a:pt x="1828992" y="714709"/>
                    <a:pt x="1823336" y="708042"/>
                    <a:pt x="1817073" y="701982"/>
                  </a:cubicBezTo>
                  <a:lnTo>
                    <a:pt x="1831416" y="701578"/>
                  </a:lnTo>
                  <a:cubicBezTo>
                    <a:pt x="1843739" y="701174"/>
                    <a:pt x="1854243" y="707436"/>
                    <a:pt x="1854647" y="715517"/>
                  </a:cubicBezTo>
                  <a:lnTo>
                    <a:pt x="1857879" y="802785"/>
                  </a:lnTo>
                  <a:cubicBezTo>
                    <a:pt x="1857879" y="804805"/>
                    <a:pt x="1857475" y="806623"/>
                    <a:pt x="1856263" y="808643"/>
                  </a:cubicBezTo>
                  <a:cubicBezTo>
                    <a:pt x="1852829" y="814299"/>
                    <a:pt x="1844749" y="818138"/>
                    <a:pt x="1835658" y="818340"/>
                  </a:cubicBezTo>
                  <a:lnTo>
                    <a:pt x="1723947" y="822380"/>
                  </a:lnTo>
                  <a:cubicBezTo>
                    <a:pt x="1726371" y="825814"/>
                    <a:pt x="1727987" y="829248"/>
                    <a:pt x="1728795" y="832884"/>
                  </a:cubicBezTo>
                  <a:cubicBezTo>
                    <a:pt x="1702938" y="834904"/>
                    <a:pt x="1678091" y="837934"/>
                    <a:pt x="1658900" y="837126"/>
                  </a:cubicBezTo>
                  <a:cubicBezTo>
                    <a:pt x="1619912" y="835308"/>
                    <a:pt x="1581127" y="829248"/>
                    <a:pt x="1542947" y="821168"/>
                  </a:cubicBezTo>
                  <a:cubicBezTo>
                    <a:pt x="1572844" y="823188"/>
                    <a:pt x="1602540" y="824804"/>
                    <a:pt x="1631629" y="825208"/>
                  </a:cubicBezTo>
                  <a:cubicBezTo>
                    <a:pt x="1675869" y="826016"/>
                    <a:pt x="1746774" y="827228"/>
                    <a:pt x="1788994" y="798543"/>
                  </a:cubicBezTo>
                  <a:cubicBezTo>
                    <a:pt x="1789196" y="801169"/>
                    <a:pt x="1791014" y="803593"/>
                    <a:pt x="1794044" y="803189"/>
                  </a:cubicBezTo>
                  <a:cubicBezTo>
                    <a:pt x="1832426" y="797331"/>
                    <a:pt x="1851011" y="758545"/>
                    <a:pt x="1833234" y="723193"/>
                  </a:cubicBezTo>
                  <a:close/>
                  <a:moveTo>
                    <a:pt x="1890605" y="945807"/>
                  </a:moveTo>
                  <a:cubicBezTo>
                    <a:pt x="1896059" y="940959"/>
                    <a:pt x="1899493" y="935101"/>
                    <a:pt x="1901917" y="928839"/>
                  </a:cubicBezTo>
                  <a:lnTo>
                    <a:pt x="1903331" y="970251"/>
                  </a:lnTo>
                  <a:cubicBezTo>
                    <a:pt x="1903331" y="970654"/>
                    <a:pt x="1903533" y="970857"/>
                    <a:pt x="1903533" y="971261"/>
                  </a:cubicBezTo>
                  <a:cubicBezTo>
                    <a:pt x="1900503" y="970857"/>
                    <a:pt x="1897473" y="970453"/>
                    <a:pt x="1894443" y="970251"/>
                  </a:cubicBezTo>
                  <a:cubicBezTo>
                    <a:pt x="1893433" y="970251"/>
                    <a:pt x="1892423" y="970251"/>
                    <a:pt x="1891413" y="970048"/>
                  </a:cubicBezTo>
                  <a:lnTo>
                    <a:pt x="1890605" y="945807"/>
                  </a:lnTo>
                  <a:close/>
                  <a:moveTo>
                    <a:pt x="1945551" y="1306394"/>
                  </a:moveTo>
                  <a:lnTo>
                    <a:pt x="1944945" y="1291849"/>
                  </a:lnTo>
                  <a:cubicBezTo>
                    <a:pt x="1951208" y="1296293"/>
                    <a:pt x="1957268" y="1300536"/>
                    <a:pt x="1964742" y="1301950"/>
                  </a:cubicBezTo>
                  <a:cubicBezTo>
                    <a:pt x="1967772" y="1302556"/>
                    <a:pt x="1969590" y="1299526"/>
                    <a:pt x="1967974" y="1297102"/>
                  </a:cubicBezTo>
                  <a:cubicBezTo>
                    <a:pt x="1962520" y="1289021"/>
                    <a:pt x="1953430" y="1284577"/>
                    <a:pt x="1945147" y="1279325"/>
                  </a:cubicBezTo>
                  <a:cubicBezTo>
                    <a:pt x="1944945" y="1279123"/>
                    <a:pt x="1944743" y="1279123"/>
                    <a:pt x="1944541" y="1278921"/>
                  </a:cubicBezTo>
                  <a:lnTo>
                    <a:pt x="1942925" y="1238923"/>
                  </a:lnTo>
                  <a:cubicBezTo>
                    <a:pt x="1945955" y="1238519"/>
                    <a:pt x="1947369" y="1235691"/>
                    <a:pt x="1945551" y="1232459"/>
                  </a:cubicBezTo>
                  <a:cubicBezTo>
                    <a:pt x="1944945" y="1231449"/>
                    <a:pt x="1944137" y="1230843"/>
                    <a:pt x="1943531" y="1229832"/>
                  </a:cubicBezTo>
                  <a:cubicBezTo>
                    <a:pt x="1943733" y="1229024"/>
                    <a:pt x="1943733" y="1228014"/>
                    <a:pt x="1944339" y="1227206"/>
                  </a:cubicBezTo>
                  <a:cubicBezTo>
                    <a:pt x="1946763" y="1223166"/>
                    <a:pt x="1951409" y="1220136"/>
                    <a:pt x="1957066" y="1218520"/>
                  </a:cubicBezTo>
                  <a:cubicBezTo>
                    <a:pt x="1957672" y="1218722"/>
                    <a:pt x="1958278" y="1218924"/>
                    <a:pt x="1958884" y="1219126"/>
                  </a:cubicBezTo>
                  <a:cubicBezTo>
                    <a:pt x="1961106" y="1219530"/>
                    <a:pt x="1962722" y="1218722"/>
                    <a:pt x="1963530" y="1217308"/>
                  </a:cubicBezTo>
                  <a:cubicBezTo>
                    <a:pt x="1964136" y="1217308"/>
                    <a:pt x="1964540" y="1217106"/>
                    <a:pt x="1965146" y="1217106"/>
                  </a:cubicBezTo>
                  <a:lnTo>
                    <a:pt x="2081706" y="1212056"/>
                  </a:lnTo>
                  <a:cubicBezTo>
                    <a:pt x="2094028" y="1211450"/>
                    <a:pt x="2104735" y="1217914"/>
                    <a:pt x="2105139" y="1226196"/>
                  </a:cubicBezTo>
                  <a:lnTo>
                    <a:pt x="2108977" y="1315686"/>
                  </a:lnTo>
                  <a:cubicBezTo>
                    <a:pt x="2108977" y="1317706"/>
                    <a:pt x="2108573" y="1319727"/>
                    <a:pt x="2107361" y="1321747"/>
                  </a:cubicBezTo>
                  <a:cubicBezTo>
                    <a:pt x="2103927" y="1327605"/>
                    <a:pt x="2095846" y="1331443"/>
                    <a:pt x="2086756" y="1331847"/>
                  </a:cubicBezTo>
                  <a:lnTo>
                    <a:pt x="1969792" y="1337099"/>
                  </a:lnTo>
                  <a:cubicBezTo>
                    <a:pt x="1958480" y="1337705"/>
                    <a:pt x="1948783" y="1332251"/>
                    <a:pt x="1946965" y="1324979"/>
                  </a:cubicBezTo>
                  <a:cubicBezTo>
                    <a:pt x="1950400" y="1327201"/>
                    <a:pt x="1954036" y="1329423"/>
                    <a:pt x="1958076" y="1330837"/>
                  </a:cubicBezTo>
                  <a:cubicBezTo>
                    <a:pt x="1962520" y="1332655"/>
                    <a:pt x="1965752" y="1328817"/>
                    <a:pt x="1963328" y="1324777"/>
                  </a:cubicBezTo>
                  <a:cubicBezTo>
                    <a:pt x="1958884" y="1317706"/>
                    <a:pt x="1952420" y="1311848"/>
                    <a:pt x="1945551" y="1306394"/>
                  </a:cubicBezTo>
                  <a:close/>
                  <a:moveTo>
                    <a:pt x="1937471" y="1143776"/>
                  </a:moveTo>
                  <a:lnTo>
                    <a:pt x="1935653" y="1095496"/>
                  </a:lnTo>
                  <a:cubicBezTo>
                    <a:pt x="1957268" y="1082770"/>
                    <a:pt x="1971812" y="1064791"/>
                    <a:pt x="1973025" y="1039540"/>
                  </a:cubicBezTo>
                  <a:lnTo>
                    <a:pt x="2072413" y="1035500"/>
                  </a:lnTo>
                  <a:cubicBezTo>
                    <a:pt x="2078877" y="1035298"/>
                    <a:pt x="2084736" y="1036712"/>
                    <a:pt x="2089382" y="1039742"/>
                  </a:cubicBezTo>
                  <a:cubicBezTo>
                    <a:pt x="2093422" y="1042368"/>
                    <a:pt x="2095644" y="1045802"/>
                    <a:pt x="2095846" y="1049438"/>
                  </a:cubicBezTo>
                  <a:lnTo>
                    <a:pt x="2099684" y="1138120"/>
                  </a:lnTo>
                  <a:cubicBezTo>
                    <a:pt x="2099684" y="1140140"/>
                    <a:pt x="2099280" y="1142160"/>
                    <a:pt x="2098068" y="1143978"/>
                  </a:cubicBezTo>
                  <a:cubicBezTo>
                    <a:pt x="2094634" y="1149635"/>
                    <a:pt x="2086554" y="1153675"/>
                    <a:pt x="2077463" y="1154079"/>
                  </a:cubicBezTo>
                  <a:lnTo>
                    <a:pt x="1961106" y="1158927"/>
                  </a:lnTo>
                  <a:cubicBezTo>
                    <a:pt x="1958278" y="1159129"/>
                    <a:pt x="1955450" y="1158725"/>
                    <a:pt x="1952824" y="1158119"/>
                  </a:cubicBezTo>
                  <a:cubicBezTo>
                    <a:pt x="1948581" y="1152665"/>
                    <a:pt x="1943329" y="1147817"/>
                    <a:pt x="1937471" y="1143776"/>
                  </a:cubicBezTo>
                  <a:close/>
                  <a:moveTo>
                    <a:pt x="1945349" y="982573"/>
                  </a:moveTo>
                  <a:cubicBezTo>
                    <a:pt x="1941309" y="980351"/>
                    <a:pt x="1937269" y="978129"/>
                    <a:pt x="1932825" y="976513"/>
                  </a:cubicBezTo>
                  <a:cubicBezTo>
                    <a:pt x="1930603" y="974291"/>
                    <a:pt x="1928987" y="971867"/>
                    <a:pt x="1928987" y="969240"/>
                  </a:cubicBezTo>
                  <a:lnTo>
                    <a:pt x="1925552" y="881164"/>
                  </a:lnTo>
                  <a:cubicBezTo>
                    <a:pt x="1925552" y="879144"/>
                    <a:pt x="1925956" y="877326"/>
                    <a:pt x="1927168" y="875306"/>
                  </a:cubicBezTo>
                  <a:cubicBezTo>
                    <a:pt x="1930603" y="869650"/>
                    <a:pt x="1938683" y="865812"/>
                    <a:pt x="1947773" y="865408"/>
                  </a:cubicBezTo>
                  <a:lnTo>
                    <a:pt x="2063323" y="861165"/>
                  </a:lnTo>
                  <a:cubicBezTo>
                    <a:pt x="2075645" y="860762"/>
                    <a:pt x="2086150" y="867024"/>
                    <a:pt x="2086554" y="875104"/>
                  </a:cubicBezTo>
                  <a:lnTo>
                    <a:pt x="2090392" y="962776"/>
                  </a:lnTo>
                  <a:cubicBezTo>
                    <a:pt x="2090392" y="964796"/>
                    <a:pt x="2089988" y="966816"/>
                    <a:pt x="2088776" y="968634"/>
                  </a:cubicBezTo>
                  <a:cubicBezTo>
                    <a:pt x="2085342" y="974291"/>
                    <a:pt x="2077261" y="978129"/>
                    <a:pt x="2068373" y="978533"/>
                  </a:cubicBezTo>
                  <a:lnTo>
                    <a:pt x="1952622" y="982977"/>
                  </a:lnTo>
                  <a:cubicBezTo>
                    <a:pt x="1949794" y="983381"/>
                    <a:pt x="1947571" y="982977"/>
                    <a:pt x="1945349" y="982573"/>
                  </a:cubicBezTo>
                  <a:close/>
                  <a:moveTo>
                    <a:pt x="1898483" y="1111657"/>
                  </a:moveTo>
                  <a:cubicBezTo>
                    <a:pt x="1902523" y="1110445"/>
                    <a:pt x="1906361" y="1109031"/>
                    <a:pt x="1910200" y="1107617"/>
                  </a:cubicBezTo>
                  <a:lnTo>
                    <a:pt x="1911008" y="1130444"/>
                  </a:lnTo>
                  <a:cubicBezTo>
                    <a:pt x="1897877" y="1125192"/>
                    <a:pt x="1884544" y="1121354"/>
                    <a:pt x="1871010" y="1119333"/>
                  </a:cubicBezTo>
                  <a:cubicBezTo>
                    <a:pt x="1871616" y="1119131"/>
                    <a:pt x="1872222" y="1118929"/>
                    <a:pt x="1872828" y="1118929"/>
                  </a:cubicBezTo>
                  <a:lnTo>
                    <a:pt x="1872828" y="1119131"/>
                  </a:lnTo>
                  <a:cubicBezTo>
                    <a:pt x="1874646" y="1118525"/>
                    <a:pt x="1876666" y="1117919"/>
                    <a:pt x="1878484" y="1117515"/>
                  </a:cubicBezTo>
                  <a:cubicBezTo>
                    <a:pt x="1880100" y="1117111"/>
                    <a:pt x="1881716" y="1116707"/>
                    <a:pt x="1883130" y="1116303"/>
                  </a:cubicBezTo>
                  <a:cubicBezTo>
                    <a:pt x="1889393" y="1115091"/>
                    <a:pt x="1895251" y="1117717"/>
                    <a:pt x="1898685" y="1122161"/>
                  </a:cubicBezTo>
                  <a:lnTo>
                    <a:pt x="1898483" y="1111657"/>
                  </a:lnTo>
                  <a:close/>
                  <a:moveTo>
                    <a:pt x="1917876" y="1261952"/>
                  </a:moveTo>
                  <a:cubicBezTo>
                    <a:pt x="1917472" y="1261750"/>
                    <a:pt x="1916866" y="1261346"/>
                    <a:pt x="1916462" y="1261144"/>
                  </a:cubicBezTo>
                  <a:cubicBezTo>
                    <a:pt x="1911614" y="1257912"/>
                    <a:pt x="1906564" y="1265588"/>
                    <a:pt x="1911412" y="1268820"/>
                  </a:cubicBezTo>
                  <a:cubicBezTo>
                    <a:pt x="1913634" y="1270436"/>
                    <a:pt x="1915856" y="1271850"/>
                    <a:pt x="1918280" y="1273466"/>
                  </a:cubicBezTo>
                  <a:lnTo>
                    <a:pt x="1918684" y="1285385"/>
                  </a:lnTo>
                  <a:cubicBezTo>
                    <a:pt x="1914644" y="1282153"/>
                    <a:pt x="1910402" y="1278921"/>
                    <a:pt x="1906361" y="1275487"/>
                  </a:cubicBezTo>
                  <a:lnTo>
                    <a:pt x="1905149" y="1239933"/>
                  </a:lnTo>
                  <a:cubicBezTo>
                    <a:pt x="1904947" y="1235489"/>
                    <a:pt x="1903533" y="1231246"/>
                    <a:pt x="1901311" y="1227408"/>
                  </a:cubicBezTo>
                  <a:cubicBezTo>
                    <a:pt x="1906765" y="1226398"/>
                    <a:pt x="1912018" y="1224984"/>
                    <a:pt x="1917068" y="1223166"/>
                  </a:cubicBezTo>
                  <a:cubicBezTo>
                    <a:pt x="1917472" y="1223570"/>
                    <a:pt x="1917876" y="1223974"/>
                    <a:pt x="1918482" y="1224378"/>
                  </a:cubicBezTo>
                  <a:cubicBezTo>
                    <a:pt x="1917472" y="1227610"/>
                    <a:pt x="1916866" y="1230640"/>
                    <a:pt x="1917068" y="1234075"/>
                  </a:cubicBezTo>
                  <a:lnTo>
                    <a:pt x="1917876" y="1261952"/>
                  </a:lnTo>
                  <a:close/>
                  <a:moveTo>
                    <a:pt x="1919492" y="1301748"/>
                  </a:moveTo>
                  <a:lnTo>
                    <a:pt x="1920300" y="1323969"/>
                  </a:lnTo>
                  <a:cubicBezTo>
                    <a:pt x="1920300" y="1323969"/>
                    <a:pt x="1920300" y="1323969"/>
                    <a:pt x="1920300" y="1323969"/>
                  </a:cubicBezTo>
                  <a:cubicBezTo>
                    <a:pt x="1916664" y="1319323"/>
                    <a:pt x="1912624" y="1315282"/>
                    <a:pt x="1907776" y="1311646"/>
                  </a:cubicBezTo>
                  <a:lnTo>
                    <a:pt x="1906967" y="1290839"/>
                  </a:lnTo>
                  <a:cubicBezTo>
                    <a:pt x="1911210" y="1294677"/>
                    <a:pt x="1915250" y="1298112"/>
                    <a:pt x="1919492" y="1301748"/>
                  </a:cubicBezTo>
                  <a:close/>
                  <a:moveTo>
                    <a:pt x="1880100" y="1262356"/>
                  </a:moveTo>
                  <a:cubicBezTo>
                    <a:pt x="1879292" y="1263770"/>
                    <a:pt x="1879494" y="1265184"/>
                    <a:pt x="1880302" y="1266598"/>
                  </a:cubicBezTo>
                  <a:lnTo>
                    <a:pt x="1881312" y="1293667"/>
                  </a:lnTo>
                  <a:cubicBezTo>
                    <a:pt x="1872424" y="1287809"/>
                    <a:pt x="1863535" y="1281951"/>
                    <a:pt x="1854647" y="1275890"/>
                  </a:cubicBezTo>
                  <a:cubicBezTo>
                    <a:pt x="1848385" y="1271648"/>
                    <a:pt x="1841112" y="1279123"/>
                    <a:pt x="1847577" y="1283971"/>
                  </a:cubicBezTo>
                  <a:cubicBezTo>
                    <a:pt x="1859091" y="1292455"/>
                    <a:pt x="1870404" y="1300940"/>
                    <a:pt x="1881918" y="1309424"/>
                  </a:cubicBezTo>
                  <a:lnTo>
                    <a:pt x="1882726" y="1331039"/>
                  </a:lnTo>
                  <a:cubicBezTo>
                    <a:pt x="1882726" y="1332251"/>
                    <a:pt x="1882120" y="1333463"/>
                    <a:pt x="1881716" y="1334675"/>
                  </a:cubicBezTo>
                  <a:cubicBezTo>
                    <a:pt x="1875858" y="1330433"/>
                    <a:pt x="1870000" y="1326595"/>
                    <a:pt x="1864344" y="1322353"/>
                  </a:cubicBezTo>
                  <a:cubicBezTo>
                    <a:pt x="1847779" y="1310434"/>
                    <a:pt x="1831012" y="1298920"/>
                    <a:pt x="1814447" y="1287001"/>
                  </a:cubicBezTo>
                  <a:cubicBezTo>
                    <a:pt x="1807983" y="1282355"/>
                    <a:pt x="1800711" y="1290233"/>
                    <a:pt x="1807175" y="1295283"/>
                  </a:cubicBezTo>
                  <a:cubicBezTo>
                    <a:pt x="1824346" y="1308616"/>
                    <a:pt x="1841517" y="1322151"/>
                    <a:pt x="1858687" y="1335281"/>
                  </a:cubicBezTo>
                  <a:cubicBezTo>
                    <a:pt x="1862727" y="1338513"/>
                    <a:pt x="1866970" y="1341544"/>
                    <a:pt x="1871010" y="1344776"/>
                  </a:cubicBezTo>
                  <a:cubicBezTo>
                    <a:pt x="1867778" y="1346190"/>
                    <a:pt x="1864141" y="1346998"/>
                    <a:pt x="1860101" y="1347200"/>
                  </a:cubicBezTo>
                  <a:lnTo>
                    <a:pt x="1857475" y="1347402"/>
                  </a:lnTo>
                  <a:cubicBezTo>
                    <a:pt x="1847779" y="1333463"/>
                    <a:pt x="1831618" y="1322959"/>
                    <a:pt x="1818083" y="1312252"/>
                  </a:cubicBezTo>
                  <a:cubicBezTo>
                    <a:pt x="1801115" y="1298718"/>
                    <a:pt x="1783742" y="1285789"/>
                    <a:pt x="1766571" y="1272456"/>
                  </a:cubicBezTo>
                  <a:cubicBezTo>
                    <a:pt x="1760511" y="1267608"/>
                    <a:pt x="1753643" y="1275284"/>
                    <a:pt x="1759501" y="1280335"/>
                  </a:cubicBezTo>
                  <a:cubicBezTo>
                    <a:pt x="1764753" y="1284779"/>
                    <a:pt x="1769803" y="1289425"/>
                    <a:pt x="1774853" y="1294071"/>
                  </a:cubicBezTo>
                  <a:cubicBezTo>
                    <a:pt x="1764955" y="1287405"/>
                    <a:pt x="1755057" y="1280739"/>
                    <a:pt x="1745158" y="1273870"/>
                  </a:cubicBezTo>
                  <a:cubicBezTo>
                    <a:pt x="1739098" y="1269628"/>
                    <a:pt x="1732229" y="1276901"/>
                    <a:pt x="1738290" y="1281547"/>
                  </a:cubicBezTo>
                  <a:cubicBezTo>
                    <a:pt x="1754450" y="1294071"/>
                    <a:pt x="1770005" y="1307000"/>
                    <a:pt x="1786166" y="1319525"/>
                  </a:cubicBezTo>
                  <a:cubicBezTo>
                    <a:pt x="1799499" y="1329827"/>
                    <a:pt x="1813033" y="1342554"/>
                    <a:pt x="1828790" y="1348816"/>
                  </a:cubicBezTo>
                  <a:lnTo>
                    <a:pt x="1808185" y="1349826"/>
                  </a:lnTo>
                  <a:cubicBezTo>
                    <a:pt x="1800509" y="1337907"/>
                    <a:pt x="1786368" y="1329019"/>
                    <a:pt x="1775055" y="1319929"/>
                  </a:cubicBezTo>
                  <a:cubicBezTo>
                    <a:pt x="1761117" y="1309020"/>
                    <a:pt x="1747178" y="1298314"/>
                    <a:pt x="1732431" y="1288415"/>
                  </a:cubicBezTo>
                  <a:cubicBezTo>
                    <a:pt x="1726775" y="1284577"/>
                    <a:pt x="1721523" y="1290637"/>
                    <a:pt x="1726169" y="1295283"/>
                  </a:cubicBezTo>
                  <a:cubicBezTo>
                    <a:pt x="1738694" y="1307808"/>
                    <a:pt x="1751622" y="1319525"/>
                    <a:pt x="1764955" y="1331039"/>
                  </a:cubicBezTo>
                  <a:cubicBezTo>
                    <a:pt x="1769399" y="1334877"/>
                    <a:pt x="1773843" y="1339119"/>
                    <a:pt x="1778490" y="1343160"/>
                  </a:cubicBezTo>
                  <a:cubicBezTo>
                    <a:pt x="1770409" y="1337301"/>
                    <a:pt x="1761925" y="1332049"/>
                    <a:pt x="1754046" y="1326595"/>
                  </a:cubicBezTo>
                  <a:cubicBezTo>
                    <a:pt x="1742128" y="1318313"/>
                    <a:pt x="1730007" y="1310636"/>
                    <a:pt x="1717483" y="1303364"/>
                  </a:cubicBezTo>
                  <a:lnTo>
                    <a:pt x="1716877" y="1285991"/>
                  </a:lnTo>
                  <a:cubicBezTo>
                    <a:pt x="1721119" y="1286395"/>
                    <a:pt x="1725361" y="1286799"/>
                    <a:pt x="1729603" y="1286395"/>
                  </a:cubicBezTo>
                  <a:cubicBezTo>
                    <a:pt x="1734452" y="1286193"/>
                    <a:pt x="1736472" y="1279931"/>
                    <a:pt x="1733038" y="1276699"/>
                  </a:cubicBezTo>
                  <a:cubicBezTo>
                    <a:pt x="1730411" y="1274275"/>
                    <a:pt x="1727381" y="1272254"/>
                    <a:pt x="1724149" y="1270234"/>
                  </a:cubicBezTo>
                  <a:cubicBezTo>
                    <a:pt x="1733038" y="1268618"/>
                    <a:pt x="1741724" y="1267204"/>
                    <a:pt x="1750410" y="1265588"/>
                  </a:cubicBezTo>
                  <a:cubicBezTo>
                    <a:pt x="1793842" y="1258114"/>
                    <a:pt x="1845355" y="1252861"/>
                    <a:pt x="1884342" y="1231449"/>
                  </a:cubicBezTo>
                  <a:cubicBezTo>
                    <a:pt x="1885353" y="1230843"/>
                    <a:pt x="1885756" y="1229832"/>
                    <a:pt x="1886565" y="1229024"/>
                  </a:cubicBezTo>
                  <a:cubicBezTo>
                    <a:pt x="1888383" y="1229024"/>
                    <a:pt x="1890201" y="1229428"/>
                    <a:pt x="1892221" y="1229226"/>
                  </a:cubicBezTo>
                  <a:cubicBezTo>
                    <a:pt x="1892625" y="1229226"/>
                    <a:pt x="1893029" y="1229024"/>
                    <a:pt x="1893433" y="1229024"/>
                  </a:cubicBezTo>
                  <a:cubicBezTo>
                    <a:pt x="1893837" y="1238317"/>
                    <a:pt x="1888383" y="1245589"/>
                    <a:pt x="1879898" y="1249225"/>
                  </a:cubicBezTo>
                  <a:lnTo>
                    <a:pt x="1880100" y="1262356"/>
                  </a:lnTo>
                  <a:close/>
                  <a:moveTo>
                    <a:pt x="1699908" y="1520120"/>
                  </a:moveTo>
                  <a:cubicBezTo>
                    <a:pt x="1699908" y="1522140"/>
                    <a:pt x="1701120" y="1523958"/>
                    <a:pt x="1701726" y="1525978"/>
                  </a:cubicBezTo>
                  <a:cubicBezTo>
                    <a:pt x="1691828" y="1526988"/>
                    <a:pt x="1682131" y="1528402"/>
                    <a:pt x="1672233" y="1529816"/>
                  </a:cubicBezTo>
                  <a:cubicBezTo>
                    <a:pt x="1672233" y="1528806"/>
                    <a:pt x="1672637" y="1527796"/>
                    <a:pt x="1672637" y="1526786"/>
                  </a:cubicBezTo>
                  <a:lnTo>
                    <a:pt x="1669809" y="1435478"/>
                  </a:lnTo>
                  <a:cubicBezTo>
                    <a:pt x="1669607" y="1427397"/>
                    <a:pt x="1665768" y="1419923"/>
                    <a:pt x="1659304" y="1413863"/>
                  </a:cubicBezTo>
                  <a:cubicBezTo>
                    <a:pt x="1668596" y="1413257"/>
                    <a:pt x="1677889" y="1413459"/>
                    <a:pt x="1686979" y="1415883"/>
                  </a:cubicBezTo>
                  <a:cubicBezTo>
                    <a:pt x="1690818" y="1416893"/>
                    <a:pt x="1693444" y="1413257"/>
                    <a:pt x="1692232" y="1410025"/>
                  </a:cubicBezTo>
                  <a:cubicBezTo>
                    <a:pt x="1688797" y="1400530"/>
                    <a:pt x="1681727" y="1390834"/>
                    <a:pt x="1674051" y="1381743"/>
                  </a:cubicBezTo>
                  <a:cubicBezTo>
                    <a:pt x="1674455" y="1381945"/>
                    <a:pt x="1674859" y="1382147"/>
                    <a:pt x="1675061" y="1382552"/>
                  </a:cubicBezTo>
                  <a:cubicBezTo>
                    <a:pt x="1678091" y="1385380"/>
                    <a:pt x="1684151" y="1383158"/>
                    <a:pt x="1682939" y="1379117"/>
                  </a:cubicBezTo>
                  <a:cubicBezTo>
                    <a:pt x="1680717" y="1371239"/>
                    <a:pt x="1676071" y="1363765"/>
                    <a:pt x="1671021" y="1356694"/>
                  </a:cubicBezTo>
                  <a:cubicBezTo>
                    <a:pt x="1675465" y="1361138"/>
                    <a:pt x="1679909" y="1365583"/>
                    <a:pt x="1684151" y="1370027"/>
                  </a:cubicBezTo>
                  <a:cubicBezTo>
                    <a:pt x="1694050" y="1380127"/>
                    <a:pt x="1703342" y="1391440"/>
                    <a:pt x="1715463" y="1398712"/>
                  </a:cubicBezTo>
                  <a:cubicBezTo>
                    <a:pt x="1709605" y="1402348"/>
                    <a:pt x="1704756" y="1406793"/>
                    <a:pt x="1701322" y="1412045"/>
                  </a:cubicBezTo>
                  <a:cubicBezTo>
                    <a:pt x="1698090" y="1417297"/>
                    <a:pt x="1696474" y="1422953"/>
                    <a:pt x="1696676" y="1428811"/>
                  </a:cubicBezTo>
                  <a:lnTo>
                    <a:pt x="1699908" y="1520120"/>
                  </a:lnTo>
                  <a:close/>
                  <a:moveTo>
                    <a:pt x="1662536" y="1287001"/>
                  </a:moveTo>
                  <a:cubicBezTo>
                    <a:pt x="1672233" y="1295687"/>
                    <a:pt x="1681929" y="1304172"/>
                    <a:pt x="1691626" y="1312858"/>
                  </a:cubicBezTo>
                  <a:lnTo>
                    <a:pt x="1691626" y="1314272"/>
                  </a:lnTo>
                  <a:cubicBezTo>
                    <a:pt x="1691424" y="1314070"/>
                    <a:pt x="1691020" y="1313868"/>
                    <a:pt x="1690818" y="1313666"/>
                  </a:cubicBezTo>
                  <a:cubicBezTo>
                    <a:pt x="1673243" y="1301142"/>
                    <a:pt x="1655062" y="1287203"/>
                    <a:pt x="1635063" y="1278315"/>
                  </a:cubicBezTo>
                  <a:cubicBezTo>
                    <a:pt x="1644153" y="1278719"/>
                    <a:pt x="1653446" y="1278719"/>
                    <a:pt x="1662536" y="1277911"/>
                  </a:cubicBezTo>
                  <a:cubicBezTo>
                    <a:pt x="1662940" y="1277911"/>
                    <a:pt x="1663546" y="1277911"/>
                    <a:pt x="1663950" y="1277911"/>
                  </a:cubicBezTo>
                  <a:cubicBezTo>
                    <a:pt x="1660718" y="1279123"/>
                    <a:pt x="1658698" y="1283365"/>
                    <a:pt x="1662536" y="1287001"/>
                  </a:cubicBezTo>
                  <a:close/>
                  <a:moveTo>
                    <a:pt x="1666778" y="1278315"/>
                  </a:moveTo>
                  <a:cubicBezTo>
                    <a:pt x="1672031" y="1278517"/>
                    <a:pt x="1677081" y="1278921"/>
                    <a:pt x="1682131" y="1279527"/>
                  </a:cubicBezTo>
                  <a:cubicBezTo>
                    <a:pt x="1684959" y="1279931"/>
                    <a:pt x="1687787" y="1280537"/>
                    <a:pt x="1690616" y="1281143"/>
                  </a:cubicBezTo>
                  <a:lnTo>
                    <a:pt x="1691020" y="1295687"/>
                  </a:lnTo>
                  <a:cubicBezTo>
                    <a:pt x="1683747" y="1290233"/>
                    <a:pt x="1676677" y="1284577"/>
                    <a:pt x="1669405" y="1279123"/>
                  </a:cubicBezTo>
                  <a:cubicBezTo>
                    <a:pt x="1668596" y="1278517"/>
                    <a:pt x="1667789" y="1278517"/>
                    <a:pt x="1666778" y="1278315"/>
                  </a:cubicBezTo>
                  <a:close/>
                  <a:moveTo>
                    <a:pt x="1652234" y="1408813"/>
                  </a:moveTo>
                  <a:cubicBezTo>
                    <a:pt x="1649002" y="1406793"/>
                    <a:pt x="1644961" y="1405581"/>
                    <a:pt x="1641123" y="1404368"/>
                  </a:cubicBezTo>
                  <a:cubicBezTo>
                    <a:pt x="1652840" y="1405782"/>
                    <a:pt x="1660920" y="1400732"/>
                    <a:pt x="1665768" y="1393056"/>
                  </a:cubicBezTo>
                  <a:cubicBezTo>
                    <a:pt x="1669607" y="1398510"/>
                    <a:pt x="1673445" y="1403964"/>
                    <a:pt x="1677889" y="1408611"/>
                  </a:cubicBezTo>
                  <a:cubicBezTo>
                    <a:pt x="1669809" y="1409823"/>
                    <a:pt x="1661122" y="1409621"/>
                    <a:pt x="1652234" y="1408813"/>
                  </a:cubicBezTo>
                  <a:close/>
                  <a:moveTo>
                    <a:pt x="1564764" y="1366189"/>
                  </a:moveTo>
                  <a:lnTo>
                    <a:pt x="1497495" y="1369219"/>
                  </a:lnTo>
                  <a:cubicBezTo>
                    <a:pt x="1491030" y="1369623"/>
                    <a:pt x="1484768" y="1368007"/>
                    <a:pt x="1480122" y="1364977"/>
                  </a:cubicBezTo>
                  <a:cubicBezTo>
                    <a:pt x="1476082" y="1362351"/>
                    <a:pt x="1473860" y="1358714"/>
                    <a:pt x="1473658" y="1354876"/>
                  </a:cubicBezTo>
                  <a:lnTo>
                    <a:pt x="1472648" y="1312050"/>
                  </a:lnTo>
                  <a:cubicBezTo>
                    <a:pt x="1503959" y="1328413"/>
                    <a:pt x="1534260" y="1347806"/>
                    <a:pt x="1564764" y="1366189"/>
                  </a:cubicBezTo>
                  <a:close/>
                  <a:moveTo>
                    <a:pt x="1479718" y="1438306"/>
                  </a:moveTo>
                  <a:cubicBezTo>
                    <a:pt x="1483354" y="1432448"/>
                    <a:pt x="1491636" y="1428408"/>
                    <a:pt x="1500929" y="1428004"/>
                  </a:cubicBezTo>
                  <a:lnTo>
                    <a:pt x="1619912" y="1422549"/>
                  </a:lnTo>
                  <a:cubicBezTo>
                    <a:pt x="1632437" y="1421943"/>
                    <a:pt x="1643345" y="1428610"/>
                    <a:pt x="1643547" y="1436892"/>
                  </a:cubicBezTo>
                  <a:lnTo>
                    <a:pt x="1646174" y="1528200"/>
                  </a:lnTo>
                  <a:cubicBezTo>
                    <a:pt x="1646174" y="1530220"/>
                    <a:pt x="1645770" y="1532240"/>
                    <a:pt x="1644558" y="1534260"/>
                  </a:cubicBezTo>
                  <a:cubicBezTo>
                    <a:pt x="1644355" y="1534462"/>
                    <a:pt x="1643951" y="1534664"/>
                    <a:pt x="1643749" y="1534866"/>
                  </a:cubicBezTo>
                  <a:cubicBezTo>
                    <a:pt x="1629609" y="1537694"/>
                    <a:pt x="1615872" y="1541331"/>
                    <a:pt x="1602540" y="1545573"/>
                  </a:cubicBezTo>
                  <a:lnTo>
                    <a:pt x="1503757" y="1550219"/>
                  </a:lnTo>
                  <a:cubicBezTo>
                    <a:pt x="1491030" y="1550825"/>
                    <a:pt x="1480122" y="1544159"/>
                    <a:pt x="1479920" y="1535876"/>
                  </a:cubicBezTo>
                  <a:lnTo>
                    <a:pt x="1477698" y="1444366"/>
                  </a:lnTo>
                  <a:cubicBezTo>
                    <a:pt x="1477900" y="1442346"/>
                    <a:pt x="1478506" y="1440326"/>
                    <a:pt x="1479718" y="1438306"/>
                  </a:cubicBezTo>
                  <a:close/>
                  <a:moveTo>
                    <a:pt x="1723341" y="1427599"/>
                  </a:moveTo>
                  <a:cubicBezTo>
                    <a:pt x="1723341" y="1425579"/>
                    <a:pt x="1723745" y="1423559"/>
                    <a:pt x="1724957" y="1421539"/>
                  </a:cubicBezTo>
                  <a:cubicBezTo>
                    <a:pt x="1728593" y="1415681"/>
                    <a:pt x="1736876" y="1411641"/>
                    <a:pt x="1745966" y="1411237"/>
                  </a:cubicBezTo>
                  <a:lnTo>
                    <a:pt x="1863940" y="1405782"/>
                  </a:lnTo>
                  <a:cubicBezTo>
                    <a:pt x="1876464" y="1405176"/>
                    <a:pt x="1887373" y="1411641"/>
                    <a:pt x="1887575" y="1419923"/>
                  </a:cubicBezTo>
                  <a:lnTo>
                    <a:pt x="1890807" y="1510827"/>
                  </a:lnTo>
                  <a:cubicBezTo>
                    <a:pt x="1890807" y="1512847"/>
                    <a:pt x="1890403" y="1514867"/>
                    <a:pt x="1889191" y="1516888"/>
                  </a:cubicBezTo>
                  <a:cubicBezTo>
                    <a:pt x="1885555" y="1522746"/>
                    <a:pt x="1877474" y="1526786"/>
                    <a:pt x="1868182" y="1527190"/>
                  </a:cubicBezTo>
                  <a:lnTo>
                    <a:pt x="1856061" y="1527796"/>
                  </a:lnTo>
                  <a:cubicBezTo>
                    <a:pt x="1854243" y="1519312"/>
                    <a:pt x="1847173" y="1513049"/>
                    <a:pt x="1837880" y="1514059"/>
                  </a:cubicBezTo>
                  <a:cubicBezTo>
                    <a:pt x="1803135" y="1517898"/>
                    <a:pt x="1765359" y="1519716"/>
                    <a:pt x="1727583" y="1522948"/>
                  </a:cubicBezTo>
                  <a:cubicBezTo>
                    <a:pt x="1726775" y="1521534"/>
                    <a:pt x="1726169" y="1520120"/>
                    <a:pt x="1725967" y="1518504"/>
                  </a:cubicBezTo>
                  <a:lnTo>
                    <a:pt x="1723341" y="1427599"/>
                  </a:lnTo>
                  <a:close/>
                  <a:moveTo>
                    <a:pt x="1896867" y="1620114"/>
                  </a:moveTo>
                  <a:lnTo>
                    <a:pt x="1898483" y="1664960"/>
                  </a:lnTo>
                  <a:cubicBezTo>
                    <a:pt x="1884140" y="1669203"/>
                    <a:pt x="1870000" y="1675061"/>
                    <a:pt x="1856263" y="1682333"/>
                  </a:cubicBezTo>
                  <a:cubicBezTo>
                    <a:pt x="1856667" y="1680717"/>
                    <a:pt x="1857071" y="1678899"/>
                    <a:pt x="1856061" y="1677081"/>
                  </a:cubicBezTo>
                  <a:cubicBezTo>
                    <a:pt x="1846163" y="1660516"/>
                    <a:pt x="1834244" y="1648800"/>
                    <a:pt x="1837880" y="1628801"/>
                  </a:cubicBezTo>
                  <a:cubicBezTo>
                    <a:pt x="1858081" y="1626175"/>
                    <a:pt x="1879292" y="1622942"/>
                    <a:pt x="1896867" y="1620114"/>
                  </a:cubicBezTo>
                  <a:close/>
                  <a:moveTo>
                    <a:pt x="1922926" y="1615468"/>
                  </a:moveTo>
                  <a:cubicBezTo>
                    <a:pt x="1930401" y="1613852"/>
                    <a:pt x="1935047" y="1612640"/>
                    <a:pt x="1934845" y="1611630"/>
                  </a:cubicBezTo>
                  <a:lnTo>
                    <a:pt x="1936865" y="1664556"/>
                  </a:lnTo>
                  <a:cubicBezTo>
                    <a:pt x="1933835" y="1664960"/>
                    <a:pt x="1931007" y="1665162"/>
                    <a:pt x="1927976" y="1665970"/>
                  </a:cubicBezTo>
                  <a:cubicBezTo>
                    <a:pt x="1927168" y="1664556"/>
                    <a:pt x="1925754" y="1663546"/>
                    <a:pt x="1924542" y="1662536"/>
                  </a:cubicBezTo>
                  <a:lnTo>
                    <a:pt x="1922926" y="1615468"/>
                  </a:lnTo>
                  <a:close/>
                  <a:moveTo>
                    <a:pt x="2287149" y="1697080"/>
                  </a:moveTo>
                  <a:cubicBezTo>
                    <a:pt x="2298461" y="1701120"/>
                    <a:pt x="2308966" y="1699706"/>
                    <a:pt x="2320884" y="1697888"/>
                  </a:cubicBezTo>
                  <a:cubicBezTo>
                    <a:pt x="2328359" y="1696878"/>
                    <a:pt x="2335631" y="1695868"/>
                    <a:pt x="2342499" y="1693848"/>
                  </a:cubicBezTo>
                  <a:cubicBezTo>
                    <a:pt x="2345530" y="1774449"/>
                    <a:pt x="2348762" y="1855455"/>
                    <a:pt x="2351792" y="1936865"/>
                  </a:cubicBezTo>
                  <a:cubicBezTo>
                    <a:pt x="2354014" y="1991812"/>
                    <a:pt x="2356034" y="2046960"/>
                    <a:pt x="2358256" y="2102108"/>
                  </a:cubicBezTo>
                  <a:cubicBezTo>
                    <a:pt x="2359266" y="2124531"/>
                    <a:pt x="2358862" y="2147965"/>
                    <a:pt x="2359468" y="2171398"/>
                  </a:cubicBezTo>
                  <a:cubicBezTo>
                    <a:pt x="2359266" y="2171196"/>
                    <a:pt x="2359064" y="2170994"/>
                    <a:pt x="2358862" y="2170791"/>
                  </a:cubicBezTo>
                  <a:cubicBezTo>
                    <a:pt x="2355832" y="2167560"/>
                    <a:pt x="2349974" y="2172206"/>
                    <a:pt x="2352600" y="2175640"/>
                  </a:cubicBezTo>
                  <a:cubicBezTo>
                    <a:pt x="2355024" y="2178670"/>
                    <a:pt x="2357246" y="2181700"/>
                    <a:pt x="2359670" y="2184528"/>
                  </a:cubicBezTo>
                  <a:cubicBezTo>
                    <a:pt x="2360074" y="2194629"/>
                    <a:pt x="2360680" y="2204527"/>
                    <a:pt x="2361690" y="2214426"/>
                  </a:cubicBezTo>
                  <a:cubicBezTo>
                    <a:pt x="2358862" y="2216042"/>
                    <a:pt x="2356842" y="2220082"/>
                    <a:pt x="2359670" y="2223314"/>
                  </a:cubicBezTo>
                  <a:cubicBezTo>
                    <a:pt x="2360882" y="2224526"/>
                    <a:pt x="2361892" y="2225940"/>
                    <a:pt x="2363105" y="2227152"/>
                  </a:cubicBezTo>
                  <a:cubicBezTo>
                    <a:pt x="2363711" y="2231192"/>
                    <a:pt x="2364317" y="2235031"/>
                    <a:pt x="2364923" y="2238869"/>
                  </a:cubicBezTo>
                  <a:lnTo>
                    <a:pt x="2364923" y="2238869"/>
                  </a:lnTo>
                  <a:cubicBezTo>
                    <a:pt x="2362902" y="2238667"/>
                    <a:pt x="2360882" y="2239879"/>
                    <a:pt x="2359670" y="2241495"/>
                  </a:cubicBezTo>
                  <a:cubicBezTo>
                    <a:pt x="2356034" y="2243515"/>
                    <a:pt x="2352600" y="2245737"/>
                    <a:pt x="2349166" y="2247757"/>
                  </a:cubicBezTo>
                  <a:cubicBezTo>
                    <a:pt x="2339469" y="2241091"/>
                    <a:pt x="2329571" y="2234425"/>
                    <a:pt x="2320076" y="2227556"/>
                  </a:cubicBezTo>
                  <a:cubicBezTo>
                    <a:pt x="2313814" y="2223112"/>
                    <a:pt x="2305128" y="2231596"/>
                    <a:pt x="2311390" y="2236243"/>
                  </a:cubicBezTo>
                  <a:cubicBezTo>
                    <a:pt x="2319875" y="2242505"/>
                    <a:pt x="2328359" y="2248969"/>
                    <a:pt x="2336843" y="2255433"/>
                  </a:cubicBezTo>
                  <a:cubicBezTo>
                    <a:pt x="2336237" y="2255838"/>
                    <a:pt x="2335631" y="2256242"/>
                    <a:pt x="2335025" y="2256645"/>
                  </a:cubicBezTo>
                  <a:cubicBezTo>
                    <a:pt x="2334419" y="2257050"/>
                    <a:pt x="2333813" y="2257454"/>
                    <a:pt x="2333005" y="2257858"/>
                  </a:cubicBezTo>
                  <a:cubicBezTo>
                    <a:pt x="2329773" y="2255232"/>
                    <a:pt x="2326339" y="2252605"/>
                    <a:pt x="2322905" y="2249979"/>
                  </a:cubicBezTo>
                  <a:cubicBezTo>
                    <a:pt x="2314016" y="2240283"/>
                    <a:pt x="2304926" y="2230990"/>
                    <a:pt x="2294825" y="2222506"/>
                  </a:cubicBezTo>
                  <a:cubicBezTo>
                    <a:pt x="2294825" y="2175640"/>
                    <a:pt x="2294017" y="2128774"/>
                    <a:pt x="2292401" y="2082109"/>
                  </a:cubicBezTo>
                  <a:cubicBezTo>
                    <a:pt x="2303916" y="2083928"/>
                    <a:pt x="2313410" y="2079887"/>
                    <a:pt x="2324925" y="2076251"/>
                  </a:cubicBezTo>
                  <a:cubicBezTo>
                    <a:pt x="2335025" y="2073019"/>
                    <a:pt x="2347752" y="2070393"/>
                    <a:pt x="2354822" y="2062515"/>
                  </a:cubicBezTo>
                  <a:cubicBezTo>
                    <a:pt x="2357246" y="2059889"/>
                    <a:pt x="2356438" y="2055040"/>
                    <a:pt x="2352196" y="2054434"/>
                  </a:cubicBezTo>
                  <a:cubicBezTo>
                    <a:pt x="2340681" y="2052818"/>
                    <a:pt x="2328763" y="2058878"/>
                    <a:pt x="2318258" y="2062919"/>
                  </a:cubicBezTo>
                  <a:cubicBezTo>
                    <a:pt x="2308158" y="2066757"/>
                    <a:pt x="2299270" y="2069585"/>
                    <a:pt x="2292199" y="2076655"/>
                  </a:cubicBezTo>
                  <a:cubicBezTo>
                    <a:pt x="2290381" y="2024537"/>
                    <a:pt x="2287957" y="1972621"/>
                    <a:pt x="2285129" y="1920906"/>
                  </a:cubicBezTo>
                  <a:cubicBezTo>
                    <a:pt x="2290583" y="1924340"/>
                    <a:pt x="2296037" y="1927977"/>
                    <a:pt x="2300078" y="1931815"/>
                  </a:cubicBezTo>
                  <a:cubicBezTo>
                    <a:pt x="2300078" y="1931815"/>
                    <a:pt x="2300280" y="1931815"/>
                    <a:pt x="2300078" y="1931815"/>
                  </a:cubicBezTo>
                  <a:cubicBezTo>
                    <a:pt x="2294825" y="1926966"/>
                    <a:pt x="2289977" y="1920704"/>
                    <a:pt x="2285331" y="1914644"/>
                  </a:cubicBezTo>
                  <a:cubicBezTo>
                    <a:pt x="2293007" y="1912220"/>
                    <a:pt x="2300280" y="1907169"/>
                    <a:pt x="2308158" y="1905553"/>
                  </a:cubicBezTo>
                  <a:cubicBezTo>
                    <a:pt x="2319066" y="1903331"/>
                    <a:pt x="2331591" y="1906765"/>
                    <a:pt x="2341692" y="1903331"/>
                  </a:cubicBezTo>
                  <a:cubicBezTo>
                    <a:pt x="2345530" y="1902119"/>
                    <a:pt x="2346136" y="1898079"/>
                    <a:pt x="2343712" y="1895453"/>
                  </a:cubicBezTo>
                  <a:cubicBezTo>
                    <a:pt x="2335227" y="1886160"/>
                    <a:pt x="2316642" y="1888181"/>
                    <a:pt x="2305128" y="1890807"/>
                  </a:cubicBezTo>
                  <a:cubicBezTo>
                    <a:pt x="2298866" y="1892221"/>
                    <a:pt x="2290381" y="1895049"/>
                    <a:pt x="2283513" y="1899493"/>
                  </a:cubicBezTo>
                  <a:cubicBezTo>
                    <a:pt x="2280281" y="1837274"/>
                    <a:pt x="2276645" y="1775055"/>
                    <a:pt x="2274018" y="1713443"/>
                  </a:cubicBezTo>
                  <a:cubicBezTo>
                    <a:pt x="2270584" y="1636881"/>
                    <a:pt x="2267352" y="1560724"/>
                    <a:pt x="2263918" y="1484768"/>
                  </a:cubicBezTo>
                  <a:cubicBezTo>
                    <a:pt x="2272806" y="1482142"/>
                    <a:pt x="2281493" y="1478910"/>
                    <a:pt x="2289977" y="1475880"/>
                  </a:cubicBezTo>
                  <a:cubicBezTo>
                    <a:pt x="2291795" y="1475274"/>
                    <a:pt x="2293007" y="1474062"/>
                    <a:pt x="2294017" y="1472850"/>
                  </a:cubicBezTo>
                  <a:cubicBezTo>
                    <a:pt x="2300684" y="1470223"/>
                    <a:pt x="2307350" y="1467395"/>
                    <a:pt x="2314016" y="1464769"/>
                  </a:cubicBezTo>
                  <a:cubicBezTo>
                    <a:pt x="2315228" y="1464365"/>
                    <a:pt x="2316642" y="1463759"/>
                    <a:pt x="2317854" y="1463355"/>
                  </a:cubicBezTo>
                  <a:cubicBezTo>
                    <a:pt x="2320683" y="1462951"/>
                    <a:pt x="2323511" y="1462345"/>
                    <a:pt x="2326339" y="1461739"/>
                  </a:cubicBezTo>
                  <a:lnTo>
                    <a:pt x="2326339" y="1461739"/>
                  </a:lnTo>
                  <a:cubicBezTo>
                    <a:pt x="2328561" y="1464769"/>
                    <a:pt x="2330783" y="1467395"/>
                    <a:pt x="2333207" y="1470021"/>
                  </a:cubicBezTo>
                  <a:cubicBezTo>
                    <a:pt x="2335833" y="1539917"/>
                    <a:pt x="2338661" y="1610216"/>
                    <a:pt x="2341287" y="1680515"/>
                  </a:cubicBezTo>
                  <a:cubicBezTo>
                    <a:pt x="2333611" y="1680919"/>
                    <a:pt x="2325935" y="1682535"/>
                    <a:pt x="2317854" y="1684353"/>
                  </a:cubicBezTo>
                  <a:cubicBezTo>
                    <a:pt x="2306542" y="1686979"/>
                    <a:pt x="2296239" y="1689201"/>
                    <a:pt x="2287149" y="1697080"/>
                  </a:cubicBezTo>
                  <a:cubicBezTo>
                    <a:pt x="2286947" y="1697080"/>
                    <a:pt x="2286947" y="1697080"/>
                    <a:pt x="2287149" y="1697080"/>
                  </a:cubicBezTo>
                  <a:close/>
                  <a:moveTo>
                    <a:pt x="2321289" y="2265534"/>
                  </a:moveTo>
                  <a:cubicBezTo>
                    <a:pt x="2317248" y="2267958"/>
                    <a:pt x="2313006" y="2270382"/>
                    <a:pt x="2308966" y="2273008"/>
                  </a:cubicBezTo>
                  <a:cubicBezTo>
                    <a:pt x="2304926" y="2275634"/>
                    <a:pt x="2299270" y="2281291"/>
                    <a:pt x="2294219" y="2286139"/>
                  </a:cubicBezTo>
                  <a:cubicBezTo>
                    <a:pt x="2294421" y="2271392"/>
                    <a:pt x="2294825" y="2256848"/>
                    <a:pt x="2295027" y="2242101"/>
                  </a:cubicBezTo>
                  <a:cubicBezTo>
                    <a:pt x="2303916" y="2249979"/>
                    <a:pt x="2312400" y="2257656"/>
                    <a:pt x="2321289" y="2265534"/>
                  </a:cubicBezTo>
                  <a:close/>
                  <a:moveTo>
                    <a:pt x="2322905" y="1446790"/>
                  </a:moveTo>
                  <a:cubicBezTo>
                    <a:pt x="2320683" y="1447800"/>
                    <a:pt x="2318258" y="1448608"/>
                    <a:pt x="2316036" y="1449619"/>
                  </a:cubicBezTo>
                  <a:cubicBezTo>
                    <a:pt x="2299068" y="1447194"/>
                    <a:pt x="2280887" y="1448811"/>
                    <a:pt x="2264322" y="1448811"/>
                  </a:cubicBezTo>
                  <a:cubicBezTo>
                    <a:pt x="2263918" y="1448811"/>
                    <a:pt x="2263716" y="1449214"/>
                    <a:pt x="2263312" y="1449214"/>
                  </a:cubicBezTo>
                  <a:cubicBezTo>
                    <a:pt x="2260484" y="1385178"/>
                    <a:pt x="2257656" y="1321141"/>
                    <a:pt x="2254828" y="1257508"/>
                  </a:cubicBezTo>
                  <a:cubicBezTo>
                    <a:pt x="2256848" y="1257508"/>
                    <a:pt x="2259070" y="1257508"/>
                    <a:pt x="2261090" y="1257306"/>
                  </a:cubicBezTo>
                  <a:cubicBezTo>
                    <a:pt x="2261090" y="1257508"/>
                    <a:pt x="2260888" y="1257710"/>
                    <a:pt x="2260888" y="1258114"/>
                  </a:cubicBezTo>
                  <a:cubicBezTo>
                    <a:pt x="2260888" y="1258114"/>
                    <a:pt x="2260888" y="1258316"/>
                    <a:pt x="2261090" y="1258316"/>
                  </a:cubicBezTo>
                  <a:cubicBezTo>
                    <a:pt x="2264524" y="1258518"/>
                    <a:pt x="2267554" y="1257912"/>
                    <a:pt x="2270584" y="1257104"/>
                  </a:cubicBezTo>
                  <a:cubicBezTo>
                    <a:pt x="2279271" y="1256094"/>
                    <a:pt x="2287755" y="1254680"/>
                    <a:pt x="2295835" y="1252660"/>
                  </a:cubicBezTo>
                  <a:cubicBezTo>
                    <a:pt x="2298057" y="1252053"/>
                    <a:pt x="2297451" y="1249225"/>
                    <a:pt x="2295229" y="1249225"/>
                  </a:cubicBezTo>
                  <a:cubicBezTo>
                    <a:pt x="2293613" y="1249225"/>
                    <a:pt x="2291795" y="1249427"/>
                    <a:pt x="2290179" y="1249427"/>
                  </a:cubicBezTo>
                  <a:cubicBezTo>
                    <a:pt x="2290583" y="1249225"/>
                    <a:pt x="2290987" y="1249023"/>
                    <a:pt x="2291593" y="1248821"/>
                  </a:cubicBezTo>
                  <a:cubicBezTo>
                    <a:pt x="2302098" y="1245791"/>
                    <a:pt x="2313612" y="1247205"/>
                    <a:pt x="2323713" y="1243771"/>
                  </a:cubicBezTo>
                  <a:cubicBezTo>
                    <a:pt x="2324319" y="1243569"/>
                    <a:pt x="2324723" y="1243165"/>
                    <a:pt x="2325329" y="1242761"/>
                  </a:cubicBezTo>
                  <a:cubicBezTo>
                    <a:pt x="2327753" y="1304576"/>
                    <a:pt x="2329975" y="1366593"/>
                    <a:pt x="2332399" y="1428811"/>
                  </a:cubicBezTo>
                  <a:cubicBezTo>
                    <a:pt x="2326743" y="1433054"/>
                    <a:pt x="2322703" y="1440326"/>
                    <a:pt x="2322905" y="1446790"/>
                  </a:cubicBezTo>
                  <a:close/>
                  <a:moveTo>
                    <a:pt x="2262504" y="1251649"/>
                  </a:moveTo>
                  <a:cubicBezTo>
                    <a:pt x="2259878" y="1252053"/>
                    <a:pt x="2257252" y="1252660"/>
                    <a:pt x="2254423" y="1253266"/>
                  </a:cubicBezTo>
                  <a:cubicBezTo>
                    <a:pt x="2252605" y="1211854"/>
                    <a:pt x="2250787" y="1170442"/>
                    <a:pt x="2248969" y="1129030"/>
                  </a:cubicBezTo>
                  <a:cubicBezTo>
                    <a:pt x="2248363" y="1115293"/>
                    <a:pt x="2247959" y="1101355"/>
                    <a:pt x="2247555" y="1087618"/>
                  </a:cubicBezTo>
                  <a:cubicBezTo>
                    <a:pt x="2247757" y="1087820"/>
                    <a:pt x="2247959" y="1088022"/>
                    <a:pt x="2248161" y="1088022"/>
                  </a:cubicBezTo>
                  <a:cubicBezTo>
                    <a:pt x="2252605" y="1091052"/>
                    <a:pt x="2258666" y="1087214"/>
                    <a:pt x="2256040" y="1082366"/>
                  </a:cubicBezTo>
                  <a:cubicBezTo>
                    <a:pt x="2253413" y="1077922"/>
                    <a:pt x="2250181" y="1073679"/>
                    <a:pt x="2246949" y="1069235"/>
                  </a:cubicBezTo>
                  <a:cubicBezTo>
                    <a:pt x="2246747" y="1065801"/>
                    <a:pt x="2246747" y="1062165"/>
                    <a:pt x="2246545" y="1058731"/>
                  </a:cubicBezTo>
                  <a:cubicBezTo>
                    <a:pt x="2246949" y="1055701"/>
                    <a:pt x="2247757" y="1052670"/>
                    <a:pt x="2250181" y="1051458"/>
                  </a:cubicBezTo>
                  <a:cubicBezTo>
                    <a:pt x="2251393" y="1050852"/>
                    <a:pt x="2254625" y="1051660"/>
                    <a:pt x="2256040" y="1051458"/>
                  </a:cubicBezTo>
                  <a:cubicBezTo>
                    <a:pt x="2264322" y="1051256"/>
                    <a:pt x="2272806" y="1050448"/>
                    <a:pt x="2281089" y="1049640"/>
                  </a:cubicBezTo>
                  <a:cubicBezTo>
                    <a:pt x="2293007" y="1048428"/>
                    <a:pt x="2306542" y="1048226"/>
                    <a:pt x="2317652" y="1043580"/>
                  </a:cubicBezTo>
                  <a:cubicBezTo>
                    <a:pt x="2320076" y="1107617"/>
                    <a:pt x="2322501" y="1171856"/>
                    <a:pt x="2325127" y="1236297"/>
                  </a:cubicBezTo>
                  <a:cubicBezTo>
                    <a:pt x="2309370" y="1226398"/>
                    <a:pt x="2270180" y="1233873"/>
                    <a:pt x="2262504" y="1251649"/>
                  </a:cubicBezTo>
                  <a:close/>
                  <a:moveTo>
                    <a:pt x="2118471" y="1494667"/>
                  </a:moveTo>
                  <a:cubicBezTo>
                    <a:pt x="2118471" y="1496687"/>
                    <a:pt x="2118067" y="1498707"/>
                    <a:pt x="2116855" y="1500727"/>
                  </a:cubicBezTo>
                  <a:cubicBezTo>
                    <a:pt x="2113421" y="1506585"/>
                    <a:pt x="2105341" y="1510625"/>
                    <a:pt x="2096048" y="1511029"/>
                  </a:cubicBezTo>
                  <a:lnTo>
                    <a:pt x="1978479" y="1516686"/>
                  </a:lnTo>
                  <a:cubicBezTo>
                    <a:pt x="1972014" y="1517090"/>
                    <a:pt x="1965954" y="1515473"/>
                    <a:pt x="1961308" y="1512443"/>
                  </a:cubicBezTo>
                  <a:cubicBezTo>
                    <a:pt x="1957268" y="1509817"/>
                    <a:pt x="1954844" y="1506181"/>
                    <a:pt x="1954844" y="1502343"/>
                  </a:cubicBezTo>
                  <a:lnTo>
                    <a:pt x="1951409" y="1411641"/>
                  </a:lnTo>
                  <a:cubicBezTo>
                    <a:pt x="1951409" y="1409621"/>
                    <a:pt x="1951814" y="1407601"/>
                    <a:pt x="1953026" y="1405581"/>
                  </a:cubicBezTo>
                  <a:cubicBezTo>
                    <a:pt x="1956460" y="1399722"/>
                    <a:pt x="1964742" y="1395682"/>
                    <a:pt x="1973833" y="1395278"/>
                  </a:cubicBezTo>
                  <a:lnTo>
                    <a:pt x="2090998" y="1390026"/>
                  </a:lnTo>
                  <a:cubicBezTo>
                    <a:pt x="2097462" y="1389824"/>
                    <a:pt x="2103523" y="1391238"/>
                    <a:pt x="2107967" y="1394268"/>
                  </a:cubicBezTo>
                  <a:cubicBezTo>
                    <a:pt x="2112007" y="1396894"/>
                    <a:pt x="2114229" y="1400530"/>
                    <a:pt x="2114431" y="1404166"/>
                  </a:cubicBezTo>
                  <a:lnTo>
                    <a:pt x="2118471" y="1494667"/>
                  </a:lnTo>
                  <a:close/>
                  <a:moveTo>
                    <a:pt x="2425323" y="2393406"/>
                  </a:moveTo>
                  <a:cubicBezTo>
                    <a:pt x="2412395" y="2375023"/>
                    <a:pt x="2394416" y="2359670"/>
                    <a:pt x="2378457" y="2343712"/>
                  </a:cubicBezTo>
                  <a:cubicBezTo>
                    <a:pt x="2358256" y="2323511"/>
                    <a:pt x="2337651" y="2303916"/>
                    <a:pt x="2317046" y="2284119"/>
                  </a:cubicBezTo>
                  <a:cubicBezTo>
                    <a:pt x="2318460" y="2283513"/>
                    <a:pt x="2319875" y="2282705"/>
                    <a:pt x="2321289" y="2281897"/>
                  </a:cubicBezTo>
                  <a:cubicBezTo>
                    <a:pt x="2352398" y="2311794"/>
                    <a:pt x="2384719" y="2351994"/>
                    <a:pt x="2423303" y="2373003"/>
                  </a:cubicBezTo>
                  <a:cubicBezTo>
                    <a:pt x="2423909" y="2373407"/>
                    <a:pt x="2424515" y="2373205"/>
                    <a:pt x="2425121" y="2373205"/>
                  </a:cubicBezTo>
                  <a:cubicBezTo>
                    <a:pt x="2425121" y="2380073"/>
                    <a:pt x="2425121" y="2386739"/>
                    <a:pt x="2425323" y="2393406"/>
                  </a:cubicBezTo>
                  <a:close/>
                  <a:moveTo>
                    <a:pt x="2424919" y="2356842"/>
                  </a:moveTo>
                  <a:cubicBezTo>
                    <a:pt x="2419869" y="2350580"/>
                    <a:pt x="2414415" y="2344318"/>
                    <a:pt x="2408355" y="2338459"/>
                  </a:cubicBezTo>
                  <a:cubicBezTo>
                    <a:pt x="2411385" y="2339671"/>
                    <a:pt x="2415627" y="2336439"/>
                    <a:pt x="2414213" y="2333207"/>
                  </a:cubicBezTo>
                  <a:cubicBezTo>
                    <a:pt x="2407951" y="2319067"/>
                    <a:pt x="2396436" y="2308764"/>
                    <a:pt x="2385729" y="2297451"/>
                  </a:cubicBezTo>
                  <a:cubicBezTo>
                    <a:pt x="2378861" y="2290381"/>
                    <a:pt x="2371993" y="2283109"/>
                    <a:pt x="2365125" y="2276240"/>
                  </a:cubicBezTo>
                  <a:cubicBezTo>
                    <a:pt x="2375831" y="2283715"/>
                    <a:pt x="2386740" y="2290785"/>
                    <a:pt x="2398254" y="2296845"/>
                  </a:cubicBezTo>
                  <a:cubicBezTo>
                    <a:pt x="2398860" y="2297654"/>
                    <a:pt x="2399668" y="2298663"/>
                    <a:pt x="2400274" y="2299472"/>
                  </a:cubicBezTo>
                  <a:cubicBezTo>
                    <a:pt x="2408152" y="2309370"/>
                    <a:pt x="2415425" y="2320480"/>
                    <a:pt x="2424919" y="2329369"/>
                  </a:cubicBezTo>
                  <a:cubicBezTo>
                    <a:pt x="2424717" y="2338661"/>
                    <a:pt x="2424717" y="2347752"/>
                    <a:pt x="2424919" y="2356842"/>
                  </a:cubicBezTo>
                  <a:close/>
                  <a:moveTo>
                    <a:pt x="2424313" y="2305330"/>
                  </a:moveTo>
                  <a:cubicBezTo>
                    <a:pt x="2420071" y="2300482"/>
                    <a:pt x="2415627" y="2295633"/>
                    <a:pt x="2411385" y="2290785"/>
                  </a:cubicBezTo>
                  <a:cubicBezTo>
                    <a:pt x="2400072" y="2277453"/>
                    <a:pt x="2388558" y="2264524"/>
                    <a:pt x="2377245" y="2251191"/>
                  </a:cubicBezTo>
                  <a:cubicBezTo>
                    <a:pt x="2378659" y="2250181"/>
                    <a:pt x="2379669" y="2249171"/>
                    <a:pt x="2381083" y="2248161"/>
                  </a:cubicBezTo>
                  <a:cubicBezTo>
                    <a:pt x="2388760" y="2257252"/>
                    <a:pt x="2396638" y="2266342"/>
                    <a:pt x="2404314" y="2275231"/>
                  </a:cubicBezTo>
                  <a:cubicBezTo>
                    <a:pt x="2410981" y="2282907"/>
                    <a:pt x="2417243" y="2291189"/>
                    <a:pt x="2424111" y="2298866"/>
                  </a:cubicBezTo>
                  <a:cubicBezTo>
                    <a:pt x="2424313" y="2301088"/>
                    <a:pt x="2424313" y="2303108"/>
                    <a:pt x="2424313" y="2305330"/>
                  </a:cubicBezTo>
                  <a:close/>
                  <a:moveTo>
                    <a:pt x="2423909" y="2275028"/>
                  </a:moveTo>
                  <a:cubicBezTo>
                    <a:pt x="2421687" y="2272806"/>
                    <a:pt x="2419667" y="2270584"/>
                    <a:pt x="2417647" y="2268362"/>
                  </a:cubicBezTo>
                  <a:cubicBezTo>
                    <a:pt x="2408557" y="2258464"/>
                    <a:pt x="2399264" y="2248767"/>
                    <a:pt x="2390174" y="2238869"/>
                  </a:cubicBezTo>
                  <a:cubicBezTo>
                    <a:pt x="2391588" y="2235232"/>
                    <a:pt x="2388558" y="2231394"/>
                    <a:pt x="2384113" y="2232202"/>
                  </a:cubicBezTo>
                  <a:lnTo>
                    <a:pt x="2384113" y="2232202"/>
                  </a:lnTo>
                  <a:cubicBezTo>
                    <a:pt x="2381891" y="2229778"/>
                    <a:pt x="2379467" y="2227354"/>
                    <a:pt x="2377245" y="2224930"/>
                  </a:cubicBezTo>
                  <a:cubicBezTo>
                    <a:pt x="2377447" y="2219072"/>
                    <a:pt x="2377649" y="2213012"/>
                    <a:pt x="2377447" y="2206951"/>
                  </a:cubicBezTo>
                  <a:cubicBezTo>
                    <a:pt x="2386537" y="2218466"/>
                    <a:pt x="2395426" y="2230182"/>
                    <a:pt x="2404920" y="2241697"/>
                  </a:cubicBezTo>
                  <a:cubicBezTo>
                    <a:pt x="2411183" y="2249373"/>
                    <a:pt x="2417445" y="2257454"/>
                    <a:pt x="2424111" y="2265332"/>
                  </a:cubicBezTo>
                  <a:cubicBezTo>
                    <a:pt x="2423909" y="2268564"/>
                    <a:pt x="2423909" y="2271796"/>
                    <a:pt x="2423909" y="2275028"/>
                  </a:cubicBezTo>
                  <a:close/>
                  <a:moveTo>
                    <a:pt x="2411991" y="1837678"/>
                  </a:moveTo>
                  <a:cubicBezTo>
                    <a:pt x="2410173" y="1828790"/>
                    <a:pt x="2402900" y="1821114"/>
                    <a:pt x="2397850" y="1813639"/>
                  </a:cubicBezTo>
                  <a:cubicBezTo>
                    <a:pt x="2390982" y="1803337"/>
                    <a:pt x="2383305" y="1793438"/>
                    <a:pt x="2376033" y="1783136"/>
                  </a:cubicBezTo>
                  <a:cubicBezTo>
                    <a:pt x="2375831" y="1780914"/>
                    <a:pt x="2375831" y="1778894"/>
                    <a:pt x="2375831" y="1776671"/>
                  </a:cubicBezTo>
                  <a:cubicBezTo>
                    <a:pt x="2386740" y="1787782"/>
                    <a:pt x="2398254" y="1799903"/>
                    <a:pt x="2410779" y="1810407"/>
                  </a:cubicBezTo>
                  <a:cubicBezTo>
                    <a:pt x="2411385" y="1819700"/>
                    <a:pt x="2411587" y="1828790"/>
                    <a:pt x="2411991" y="1837678"/>
                  </a:cubicBezTo>
                  <a:close/>
                  <a:moveTo>
                    <a:pt x="2399062" y="1568400"/>
                  </a:moveTo>
                  <a:cubicBezTo>
                    <a:pt x="2397648" y="1566784"/>
                    <a:pt x="2396032" y="1565168"/>
                    <a:pt x="2394820" y="1563754"/>
                  </a:cubicBezTo>
                  <a:cubicBezTo>
                    <a:pt x="2386134" y="1553855"/>
                    <a:pt x="2377245" y="1543351"/>
                    <a:pt x="2365933" y="1536079"/>
                  </a:cubicBezTo>
                  <a:cubicBezTo>
                    <a:pt x="2364519" y="1535270"/>
                    <a:pt x="2362499" y="1536887"/>
                    <a:pt x="2363105" y="1538301"/>
                  </a:cubicBezTo>
                  <a:cubicBezTo>
                    <a:pt x="2367347" y="1549815"/>
                    <a:pt x="2375427" y="1559916"/>
                    <a:pt x="2382699" y="1569814"/>
                  </a:cubicBezTo>
                  <a:cubicBezTo>
                    <a:pt x="2387750" y="1576682"/>
                    <a:pt x="2393002" y="1585975"/>
                    <a:pt x="2400274" y="1591631"/>
                  </a:cubicBezTo>
                  <a:cubicBezTo>
                    <a:pt x="2400880" y="1601933"/>
                    <a:pt x="2401486" y="1612034"/>
                    <a:pt x="2401890" y="1622336"/>
                  </a:cubicBezTo>
                  <a:cubicBezTo>
                    <a:pt x="2398860" y="1618700"/>
                    <a:pt x="2395830" y="1615266"/>
                    <a:pt x="2393204" y="1611832"/>
                  </a:cubicBezTo>
                  <a:cubicBezTo>
                    <a:pt x="2384113" y="1600317"/>
                    <a:pt x="2374619" y="1589005"/>
                    <a:pt x="2365327" y="1577490"/>
                  </a:cubicBezTo>
                  <a:cubicBezTo>
                    <a:pt x="2361286" y="1572440"/>
                    <a:pt x="2352196" y="1577288"/>
                    <a:pt x="2356034" y="1582743"/>
                  </a:cubicBezTo>
                  <a:cubicBezTo>
                    <a:pt x="2364317" y="1594661"/>
                    <a:pt x="2372599" y="1606782"/>
                    <a:pt x="2381083" y="1618700"/>
                  </a:cubicBezTo>
                  <a:cubicBezTo>
                    <a:pt x="2387346" y="1627387"/>
                    <a:pt x="2393002" y="1638901"/>
                    <a:pt x="2403102" y="1643951"/>
                  </a:cubicBezTo>
                  <a:cubicBezTo>
                    <a:pt x="2403708" y="1654254"/>
                    <a:pt x="2404314" y="1664556"/>
                    <a:pt x="2404718" y="1674859"/>
                  </a:cubicBezTo>
                  <a:cubicBezTo>
                    <a:pt x="2402092" y="1671627"/>
                    <a:pt x="2399264" y="1668597"/>
                    <a:pt x="2396840" y="1665566"/>
                  </a:cubicBezTo>
                  <a:cubicBezTo>
                    <a:pt x="2387144" y="1653446"/>
                    <a:pt x="2377447" y="1641527"/>
                    <a:pt x="2367145" y="1630013"/>
                  </a:cubicBezTo>
                  <a:cubicBezTo>
                    <a:pt x="2363913" y="1626377"/>
                    <a:pt x="2357852" y="1631225"/>
                    <a:pt x="2360276" y="1635063"/>
                  </a:cubicBezTo>
                  <a:cubicBezTo>
                    <a:pt x="2369367" y="1649608"/>
                    <a:pt x="2379063" y="1663344"/>
                    <a:pt x="2388962" y="1677283"/>
                  </a:cubicBezTo>
                  <a:cubicBezTo>
                    <a:pt x="2394416" y="1684959"/>
                    <a:pt x="2399466" y="1693646"/>
                    <a:pt x="2406132" y="1700514"/>
                  </a:cubicBezTo>
                  <a:cubicBezTo>
                    <a:pt x="2406537" y="1711018"/>
                    <a:pt x="2406940" y="1721523"/>
                    <a:pt x="2407546" y="1732027"/>
                  </a:cubicBezTo>
                  <a:cubicBezTo>
                    <a:pt x="2403304" y="1726371"/>
                    <a:pt x="2399264" y="1720715"/>
                    <a:pt x="2394820" y="1715059"/>
                  </a:cubicBezTo>
                  <a:cubicBezTo>
                    <a:pt x="2390578" y="1709806"/>
                    <a:pt x="2383305" y="1704756"/>
                    <a:pt x="2379669" y="1699302"/>
                  </a:cubicBezTo>
                  <a:cubicBezTo>
                    <a:pt x="2378861" y="1698090"/>
                    <a:pt x="2376841" y="1699302"/>
                    <a:pt x="2377649" y="1700514"/>
                  </a:cubicBezTo>
                  <a:cubicBezTo>
                    <a:pt x="2381083" y="1705362"/>
                    <a:pt x="2382295" y="1712433"/>
                    <a:pt x="2385123" y="1717685"/>
                  </a:cubicBezTo>
                  <a:cubicBezTo>
                    <a:pt x="2388760" y="1724755"/>
                    <a:pt x="2393204" y="1731421"/>
                    <a:pt x="2397446" y="1738088"/>
                  </a:cubicBezTo>
                  <a:cubicBezTo>
                    <a:pt x="2401082" y="1743744"/>
                    <a:pt x="2404516" y="1750208"/>
                    <a:pt x="2408557" y="1756067"/>
                  </a:cubicBezTo>
                  <a:cubicBezTo>
                    <a:pt x="2408961" y="1766975"/>
                    <a:pt x="2409365" y="1777884"/>
                    <a:pt x="2409971" y="1788994"/>
                  </a:cubicBezTo>
                  <a:cubicBezTo>
                    <a:pt x="2397850" y="1779702"/>
                    <a:pt x="2385528" y="1771015"/>
                    <a:pt x="2374215" y="1762935"/>
                  </a:cubicBezTo>
                  <a:cubicBezTo>
                    <a:pt x="2371387" y="1760915"/>
                    <a:pt x="2366539" y="1762127"/>
                    <a:pt x="2366741" y="1766167"/>
                  </a:cubicBezTo>
                  <a:cubicBezTo>
                    <a:pt x="2367347" y="1772429"/>
                    <a:pt x="2367751" y="1778692"/>
                    <a:pt x="2367953" y="1784954"/>
                  </a:cubicBezTo>
                  <a:cubicBezTo>
                    <a:pt x="2367953" y="1785156"/>
                    <a:pt x="2368155" y="1785358"/>
                    <a:pt x="2368357" y="1785560"/>
                  </a:cubicBezTo>
                  <a:cubicBezTo>
                    <a:pt x="2368357" y="1785964"/>
                    <a:pt x="2368155" y="1786368"/>
                    <a:pt x="2368559" y="1786772"/>
                  </a:cubicBezTo>
                  <a:cubicBezTo>
                    <a:pt x="2374821" y="1797882"/>
                    <a:pt x="2380679" y="1808993"/>
                    <a:pt x="2387144" y="1819901"/>
                  </a:cubicBezTo>
                  <a:cubicBezTo>
                    <a:pt x="2392396" y="1828588"/>
                    <a:pt x="2396436" y="1840102"/>
                    <a:pt x="2405930" y="1845153"/>
                  </a:cubicBezTo>
                  <a:cubicBezTo>
                    <a:pt x="2408557" y="1846567"/>
                    <a:pt x="2411385" y="1844749"/>
                    <a:pt x="2411991" y="1842123"/>
                  </a:cubicBezTo>
                  <a:cubicBezTo>
                    <a:pt x="2412597" y="1858687"/>
                    <a:pt x="2413405" y="1875454"/>
                    <a:pt x="2414011" y="1892019"/>
                  </a:cubicBezTo>
                  <a:cubicBezTo>
                    <a:pt x="2410779" y="1888181"/>
                    <a:pt x="2407143" y="1884342"/>
                    <a:pt x="2404112" y="1880706"/>
                  </a:cubicBezTo>
                  <a:cubicBezTo>
                    <a:pt x="2393810" y="1868788"/>
                    <a:pt x="2383103" y="1857273"/>
                    <a:pt x="2372397" y="1845759"/>
                  </a:cubicBezTo>
                  <a:cubicBezTo>
                    <a:pt x="2369771" y="1842729"/>
                    <a:pt x="2364519" y="1846769"/>
                    <a:pt x="2366741" y="1850001"/>
                  </a:cubicBezTo>
                  <a:cubicBezTo>
                    <a:pt x="2375629" y="1862930"/>
                    <a:pt x="2384517" y="1875858"/>
                    <a:pt x="2394012" y="1888585"/>
                  </a:cubicBezTo>
                  <a:cubicBezTo>
                    <a:pt x="2400274" y="1897069"/>
                    <a:pt x="2406334" y="1906563"/>
                    <a:pt x="2415021" y="1913028"/>
                  </a:cubicBezTo>
                  <a:cubicBezTo>
                    <a:pt x="2415627" y="1927977"/>
                    <a:pt x="2416233" y="1942925"/>
                    <a:pt x="2416637" y="1957874"/>
                  </a:cubicBezTo>
                  <a:cubicBezTo>
                    <a:pt x="2412799" y="1953026"/>
                    <a:pt x="2408557" y="1948581"/>
                    <a:pt x="2404920" y="1943935"/>
                  </a:cubicBezTo>
                  <a:cubicBezTo>
                    <a:pt x="2396032" y="1933027"/>
                    <a:pt x="2386740" y="1922522"/>
                    <a:pt x="2377649" y="1911816"/>
                  </a:cubicBezTo>
                  <a:cubicBezTo>
                    <a:pt x="2374215" y="1907574"/>
                    <a:pt x="2366539" y="1911614"/>
                    <a:pt x="2369771" y="1916260"/>
                  </a:cubicBezTo>
                  <a:cubicBezTo>
                    <a:pt x="2378255" y="1928380"/>
                    <a:pt x="2386134" y="1940905"/>
                    <a:pt x="2394820" y="1952824"/>
                  </a:cubicBezTo>
                  <a:cubicBezTo>
                    <a:pt x="2401284" y="1961914"/>
                    <a:pt x="2407143" y="1972621"/>
                    <a:pt x="2417041" y="1978681"/>
                  </a:cubicBezTo>
                  <a:cubicBezTo>
                    <a:pt x="2417445" y="1988983"/>
                    <a:pt x="2417647" y="1999488"/>
                    <a:pt x="2417849" y="2009790"/>
                  </a:cubicBezTo>
                  <a:cubicBezTo>
                    <a:pt x="2416637" y="2008376"/>
                    <a:pt x="2415425" y="2006962"/>
                    <a:pt x="2414213" y="2005548"/>
                  </a:cubicBezTo>
                  <a:cubicBezTo>
                    <a:pt x="2403506" y="1992013"/>
                    <a:pt x="2392194" y="1978883"/>
                    <a:pt x="2381487" y="1965146"/>
                  </a:cubicBezTo>
                  <a:cubicBezTo>
                    <a:pt x="2377851" y="1960500"/>
                    <a:pt x="2369973" y="1964944"/>
                    <a:pt x="2373407" y="1969792"/>
                  </a:cubicBezTo>
                  <a:cubicBezTo>
                    <a:pt x="2383305" y="1983933"/>
                    <a:pt x="2392396" y="1998276"/>
                    <a:pt x="2402294" y="2012416"/>
                  </a:cubicBezTo>
                  <a:cubicBezTo>
                    <a:pt x="2407345" y="2019689"/>
                    <a:pt x="2412193" y="2028577"/>
                    <a:pt x="2418455" y="2035647"/>
                  </a:cubicBezTo>
                  <a:cubicBezTo>
                    <a:pt x="2418859" y="2047970"/>
                    <a:pt x="2419061" y="2060090"/>
                    <a:pt x="2419465" y="2072413"/>
                  </a:cubicBezTo>
                  <a:cubicBezTo>
                    <a:pt x="2418253" y="2070393"/>
                    <a:pt x="2417041" y="2068575"/>
                    <a:pt x="2416031" y="2066757"/>
                  </a:cubicBezTo>
                  <a:cubicBezTo>
                    <a:pt x="2407546" y="2051808"/>
                    <a:pt x="2398860" y="2037061"/>
                    <a:pt x="2390376" y="2022113"/>
                  </a:cubicBezTo>
                  <a:cubicBezTo>
                    <a:pt x="2386740" y="2015648"/>
                    <a:pt x="2376841" y="2021709"/>
                    <a:pt x="2380073" y="2028173"/>
                  </a:cubicBezTo>
                  <a:cubicBezTo>
                    <a:pt x="2387548" y="2042516"/>
                    <a:pt x="2394618" y="2057262"/>
                    <a:pt x="2402092" y="2071605"/>
                  </a:cubicBezTo>
                  <a:cubicBezTo>
                    <a:pt x="2407345" y="2081706"/>
                    <a:pt x="2412193" y="2095240"/>
                    <a:pt x="2420273" y="2104129"/>
                  </a:cubicBezTo>
                  <a:cubicBezTo>
                    <a:pt x="2420475" y="2110795"/>
                    <a:pt x="2420677" y="2117461"/>
                    <a:pt x="2420879" y="2124330"/>
                  </a:cubicBezTo>
                  <a:cubicBezTo>
                    <a:pt x="2418455" y="2121299"/>
                    <a:pt x="2415829" y="2118269"/>
                    <a:pt x="2413809" y="2115239"/>
                  </a:cubicBezTo>
                  <a:cubicBezTo>
                    <a:pt x="2404516" y="2102513"/>
                    <a:pt x="2395022" y="2089988"/>
                    <a:pt x="2384517" y="2078271"/>
                  </a:cubicBezTo>
                  <a:cubicBezTo>
                    <a:pt x="2381689" y="2075241"/>
                    <a:pt x="2377245" y="2079281"/>
                    <a:pt x="2379063" y="2082513"/>
                  </a:cubicBezTo>
                  <a:cubicBezTo>
                    <a:pt x="2386537" y="2096856"/>
                    <a:pt x="2395426" y="2110593"/>
                    <a:pt x="2404314" y="2124127"/>
                  </a:cubicBezTo>
                  <a:cubicBezTo>
                    <a:pt x="2409769" y="2132410"/>
                    <a:pt x="2414415" y="2142510"/>
                    <a:pt x="2421687" y="2149581"/>
                  </a:cubicBezTo>
                  <a:cubicBezTo>
                    <a:pt x="2421889" y="2161095"/>
                    <a:pt x="2422293" y="2172408"/>
                    <a:pt x="2422697" y="2183922"/>
                  </a:cubicBezTo>
                  <a:cubicBezTo>
                    <a:pt x="2419667" y="2176044"/>
                    <a:pt x="2413607" y="2168772"/>
                    <a:pt x="2409365" y="2161903"/>
                  </a:cubicBezTo>
                  <a:cubicBezTo>
                    <a:pt x="2401688" y="2149783"/>
                    <a:pt x="2393810" y="2137662"/>
                    <a:pt x="2386336" y="2125542"/>
                  </a:cubicBezTo>
                  <a:cubicBezTo>
                    <a:pt x="2382901" y="2120087"/>
                    <a:pt x="2374215" y="2125339"/>
                    <a:pt x="2377447" y="2130794"/>
                  </a:cubicBezTo>
                  <a:cubicBezTo>
                    <a:pt x="2384517" y="2143319"/>
                    <a:pt x="2391184" y="2156045"/>
                    <a:pt x="2398254" y="2168570"/>
                  </a:cubicBezTo>
                  <a:cubicBezTo>
                    <a:pt x="2403910" y="2178670"/>
                    <a:pt x="2408355" y="2190992"/>
                    <a:pt x="2418657" y="2197255"/>
                  </a:cubicBezTo>
                  <a:cubicBezTo>
                    <a:pt x="2420071" y="2198063"/>
                    <a:pt x="2421687" y="2197861"/>
                    <a:pt x="2422899" y="2196851"/>
                  </a:cubicBezTo>
                  <a:cubicBezTo>
                    <a:pt x="2423101" y="2203719"/>
                    <a:pt x="2423101" y="2210385"/>
                    <a:pt x="2423101" y="2217254"/>
                  </a:cubicBezTo>
                  <a:cubicBezTo>
                    <a:pt x="2420475" y="2215436"/>
                    <a:pt x="2417849" y="2213618"/>
                    <a:pt x="2415425" y="2211800"/>
                  </a:cubicBezTo>
                  <a:cubicBezTo>
                    <a:pt x="2407749" y="2205941"/>
                    <a:pt x="2400274" y="2200285"/>
                    <a:pt x="2391790" y="2195841"/>
                  </a:cubicBezTo>
                  <a:cubicBezTo>
                    <a:pt x="2389164" y="2194427"/>
                    <a:pt x="2385528" y="2197659"/>
                    <a:pt x="2387548" y="2200083"/>
                  </a:cubicBezTo>
                  <a:cubicBezTo>
                    <a:pt x="2394012" y="2207961"/>
                    <a:pt x="2401688" y="2214426"/>
                    <a:pt x="2409567" y="2221092"/>
                  </a:cubicBezTo>
                  <a:cubicBezTo>
                    <a:pt x="2414213" y="2224930"/>
                    <a:pt x="2418455" y="2229374"/>
                    <a:pt x="2423303" y="2232607"/>
                  </a:cubicBezTo>
                  <a:cubicBezTo>
                    <a:pt x="2423303" y="2236041"/>
                    <a:pt x="2423303" y="2239273"/>
                    <a:pt x="2423505" y="2242707"/>
                  </a:cubicBezTo>
                  <a:cubicBezTo>
                    <a:pt x="2420879" y="2239677"/>
                    <a:pt x="2418051" y="2236647"/>
                    <a:pt x="2415425" y="2233819"/>
                  </a:cubicBezTo>
                  <a:cubicBezTo>
                    <a:pt x="2402698" y="2219476"/>
                    <a:pt x="2389770" y="2205133"/>
                    <a:pt x="2376841" y="2191195"/>
                  </a:cubicBezTo>
                  <a:cubicBezTo>
                    <a:pt x="2376033" y="2168973"/>
                    <a:pt x="2374013" y="2146550"/>
                    <a:pt x="2373205" y="2125137"/>
                  </a:cubicBezTo>
                  <a:cubicBezTo>
                    <a:pt x="2371589" y="2077463"/>
                    <a:pt x="2369771" y="2029789"/>
                    <a:pt x="2367751" y="1982317"/>
                  </a:cubicBezTo>
                  <a:cubicBezTo>
                    <a:pt x="2363913" y="1883938"/>
                    <a:pt x="2360074" y="1786368"/>
                    <a:pt x="2356236" y="1689201"/>
                  </a:cubicBezTo>
                  <a:cubicBezTo>
                    <a:pt x="2356236" y="1688797"/>
                    <a:pt x="2356236" y="1688595"/>
                    <a:pt x="2356236" y="1688191"/>
                  </a:cubicBezTo>
                  <a:cubicBezTo>
                    <a:pt x="2358054" y="1686575"/>
                    <a:pt x="2357852" y="1683949"/>
                    <a:pt x="2356034" y="1682737"/>
                  </a:cubicBezTo>
                  <a:cubicBezTo>
                    <a:pt x="2353408" y="1616478"/>
                    <a:pt x="2350782" y="1550623"/>
                    <a:pt x="2348358" y="1484768"/>
                  </a:cubicBezTo>
                  <a:cubicBezTo>
                    <a:pt x="2348560" y="1484970"/>
                    <a:pt x="2348762" y="1485172"/>
                    <a:pt x="2348964" y="1485374"/>
                  </a:cubicBezTo>
                  <a:cubicBezTo>
                    <a:pt x="2351388" y="1487394"/>
                    <a:pt x="2353812" y="1489616"/>
                    <a:pt x="2356236" y="1491838"/>
                  </a:cubicBezTo>
                  <a:cubicBezTo>
                    <a:pt x="2352802" y="1491636"/>
                    <a:pt x="2349368" y="1494465"/>
                    <a:pt x="2351792" y="1497899"/>
                  </a:cubicBezTo>
                  <a:cubicBezTo>
                    <a:pt x="2359872" y="1508403"/>
                    <a:pt x="2369569" y="1518100"/>
                    <a:pt x="2378659" y="1527796"/>
                  </a:cubicBezTo>
                  <a:cubicBezTo>
                    <a:pt x="2384719" y="1534058"/>
                    <a:pt x="2390376" y="1541331"/>
                    <a:pt x="2397648" y="1546381"/>
                  </a:cubicBezTo>
                  <a:cubicBezTo>
                    <a:pt x="2398254" y="1553451"/>
                    <a:pt x="2398658" y="1560926"/>
                    <a:pt x="2399062" y="1568400"/>
                  </a:cubicBezTo>
                  <a:close/>
                  <a:moveTo>
                    <a:pt x="2395426" y="1503959"/>
                  </a:moveTo>
                  <a:cubicBezTo>
                    <a:pt x="2384719" y="1491434"/>
                    <a:pt x="2370579" y="1479718"/>
                    <a:pt x="2356236" y="1472648"/>
                  </a:cubicBezTo>
                  <a:cubicBezTo>
                    <a:pt x="2355428" y="1472244"/>
                    <a:pt x="2354822" y="1473052"/>
                    <a:pt x="2355226" y="1473658"/>
                  </a:cubicBezTo>
                  <a:cubicBezTo>
                    <a:pt x="2355832" y="1474668"/>
                    <a:pt x="2356640" y="1475678"/>
                    <a:pt x="2357246" y="1476688"/>
                  </a:cubicBezTo>
                  <a:cubicBezTo>
                    <a:pt x="2354014" y="1474466"/>
                    <a:pt x="2350984" y="1472446"/>
                    <a:pt x="2347752" y="1470426"/>
                  </a:cubicBezTo>
                  <a:cubicBezTo>
                    <a:pt x="2347550" y="1463759"/>
                    <a:pt x="2347146" y="1456891"/>
                    <a:pt x="2346944" y="1450225"/>
                  </a:cubicBezTo>
                  <a:cubicBezTo>
                    <a:pt x="2349570" y="1448608"/>
                    <a:pt x="2352196" y="1446790"/>
                    <a:pt x="2354620" y="1444770"/>
                  </a:cubicBezTo>
                  <a:cubicBezTo>
                    <a:pt x="2357044" y="1442750"/>
                    <a:pt x="2355024" y="1438508"/>
                    <a:pt x="2351792" y="1438710"/>
                  </a:cubicBezTo>
                  <a:cubicBezTo>
                    <a:pt x="2349974" y="1438912"/>
                    <a:pt x="2348358" y="1439316"/>
                    <a:pt x="2346540" y="1439518"/>
                  </a:cubicBezTo>
                  <a:cubicBezTo>
                    <a:pt x="2346540" y="1437094"/>
                    <a:pt x="2346338" y="1434670"/>
                    <a:pt x="2346338" y="1432448"/>
                  </a:cubicBezTo>
                  <a:cubicBezTo>
                    <a:pt x="2350782" y="1433660"/>
                    <a:pt x="2355226" y="1435882"/>
                    <a:pt x="2358256" y="1438306"/>
                  </a:cubicBezTo>
                  <a:cubicBezTo>
                    <a:pt x="2367347" y="1445376"/>
                    <a:pt x="2373609" y="1455073"/>
                    <a:pt x="2381285" y="1463557"/>
                  </a:cubicBezTo>
                  <a:cubicBezTo>
                    <a:pt x="2384922" y="1467597"/>
                    <a:pt x="2389164" y="1471638"/>
                    <a:pt x="2393810" y="1474870"/>
                  </a:cubicBezTo>
                  <a:cubicBezTo>
                    <a:pt x="2394416" y="1484364"/>
                    <a:pt x="2394820" y="1494061"/>
                    <a:pt x="2395426" y="1503959"/>
                  </a:cubicBezTo>
                  <a:close/>
                  <a:moveTo>
                    <a:pt x="2389568" y="1411035"/>
                  </a:moveTo>
                  <a:cubicBezTo>
                    <a:pt x="2386336" y="1407197"/>
                    <a:pt x="2382901" y="1403358"/>
                    <a:pt x="2380073" y="1399722"/>
                  </a:cubicBezTo>
                  <a:cubicBezTo>
                    <a:pt x="2370983" y="1387804"/>
                    <a:pt x="2361690" y="1375077"/>
                    <a:pt x="2349772" y="1365381"/>
                  </a:cubicBezTo>
                  <a:cubicBezTo>
                    <a:pt x="2348560" y="1364371"/>
                    <a:pt x="2346338" y="1365381"/>
                    <a:pt x="2346944" y="1366997"/>
                  </a:cubicBezTo>
                  <a:cubicBezTo>
                    <a:pt x="2351792" y="1380733"/>
                    <a:pt x="2360882" y="1393662"/>
                    <a:pt x="2368963" y="1405985"/>
                  </a:cubicBezTo>
                  <a:cubicBezTo>
                    <a:pt x="2375225" y="1415479"/>
                    <a:pt x="2381285" y="1428408"/>
                    <a:pt x="2391184" y="1435276"/>
                  </a:cubicBezTo>
                  <a:cubicBezTo>
                    <a:pt x="2391588" y="1442144"/>
                    <a:pt x="2392194" y="1448811"/>
                    <a:pt x="2392598" y="1455679"/>
                  </a:cubicBezTo>
                  <a:cubicBezTo>
                    <a:pt x="2385123" y="1448608"/>
                    <a:pt x="2379063" y="1440326"/>
                    <a:pt x="2370579" y="1434064"/>
                  </a:cubicBezTo>
                  <a:cubicBezTo>
                    <a:pt x="2363913" y="1429014"/>
                    <a:pt x="2354822" y="1424569"/>
                    <a:pt x="2345934" y="1424569"/>
                  </a:cubicBezTo>
                  <a:cubicBezTo>
                    <a:pt x="2344722" y="1391844"/>
                    <a:pt x="2343308" y="1359320"/>
                    <a:pt x="2342096" y="1326595"/>
                  </a:cubicBezTo>
                  <a:cubicBezTo>
                    <a:pt x="2349570" y="1337099"/>
                    <a:pt x="2358054" y="1346998"/>
                    <a:pt x="2366337" y="1356694"/>
                  </a:cubicBezTo>
                  <a:cubicBezTo>
                    <a:pt x="2372801" y="1364169"/>
                    <a:pt x="2378659" y="1372855"/>
                    <a:pt x="2387144" y="1378511"/>
                  </a:cubicBezTo>
                  <a:cubicBezTo>
                    <a:pt x="2388154" y="1389420"/>
                    <a:pt x="2388962" y="1400126"/>
                    <a:pt x="2389568" y="1411035"/>
                  </a:cubicBezTo>
                  <a:close/>
                  <a:moveTo>
                    <a:pt x="2226142" y="198777"/>
                  </a:moveTo>
                  <a:cubicBezTo>
                    <a:pt x="2234829" y="197767"/>
                    <a:pt x="2237253" y="189283"/>
                    <a:pt x="2234021" y="184232"/>
                  </a:cubicBezTo>
                  <a:cubicBezTo>
                    <a:pt x="2236647" y="183828"/>
                    <a:pt x="2239071" y="183626"/>
                    <a:pt x="2241697" y="183222"/>
                  </a:cubicBezTo>
                  <a:cubicBezTo>
                    <a:pt x="2248363" y="182414"/>
                    <a:pt x="2256848" y="182212"/>
                    <a:pt x="2263716" y="180394"/>
                  </a:cubicBezTo>
                  <a:cubicBezTo>
                    <a:pt x="2262302" y="182414"/>
                    <a:pt x="2260686" y="184434"/>
                    <a:pt x="2259272" y="186455"/>
                  </a:cubicBezTo>
                  <a:cubicBezTo>
                    <a:pt x="2259272" y="186455"/>
                    <a:pt x="2259272" y="186657"/>
                    <a:pt x="2259474" y="186657"/>
                  </a:cubicBezTo>
                  <a:cubicBezTo>
                    <a:pt x="2261494" y="185445"/>
                    <a:pt x="2263312" y="184030"/>
                    <a:pt x="2265332" y="182616"/>
                  </a:cubicBezTo>
                  <a:cubicBezTo>
                    <a:pt x="2268160" y="202817"/>
                    <a:pt x="2270786" y="223018"/>
                    <a:pt x="2273816" y="243219"/>
                  </a:cubicBezTo>
                  <a:cubicBezTo>
                    <a:pt x="2255231" y="228068"/>
                    <a:pt x="2235435" y="213928"/>
                    <a:pt x="2215840" y="199989"/>
                  </a:cubicBezTo>
                  <a:cubicBezTo>
                    <a:pt x="2219072" y="199585"/>
                    <a:pt x="2222506" y="199181"/>
                    <a:pt x="2226142" y="198777"/>
                  </a:cubicBezTo>
                  <a:close/>
                  <a:moveTo>
                    <a:pt x="2137460" y="209282"/>
                  </a:moveTo>
                  <a:cubicBezTo>
                    <a:pt x="2143116" y="209080"/>
                    <a:pt x="2148571" y="209080"/>
                    <a:pt x="2154227" y="209080"/>
                  </a:cubicBezTo>
                  <a:cubicBezTo>
                    <a:pt x="2156247" y="209080"/>
                    <a:pt x="2157459" y="208070"/>
                    <a:pt x="2158469" y="206857"/>
                  </a:cubicBezTo>
                  <a:cubicBezTo>
                    <a:pt x="2171600" y="205443"/>
                    <a:pt x="2184730" y="203625"/>
                    <a:pt x="2197861" y="202211"/>
                  </a:cubicBezTo>
                  <a:cubicBezTo>
                    <a:pt x="2223314" y="222614"/>
                    <a:pt x="2248767" y="243017"/>
                    <a:pt x="2276240" y="261198"/>
                  </a:cubicBezTo>
                  <a:cubicBezTo>
                    <a:pt x="2279675" y="286045"/>
                    <a:pt x="2283311" y="311094"/>
                    <a:pt x="2286543" y="335941"/>
                  </a:cubicBezTo>
                  <a:cubicBezTo>
                    <a:pt x="2286543" y="335133"/>
                    <a:pt x="2286543" y="334325"/>
                    <a:pt x="2285937" y="333315"/>
                  </a:cubicBezTo>
                  <a:cubicBezTo>
                    <a:pt x="2270382" y="309478"/>
                    <a:pt x="2238263" y="291903"/>
                    <a:pt x="2214830" y="274329"/>
                  </a:cubicBezTo>
                  <a:cubicBezTo>
                    <a:pt x="2187356" y="253724"/>
                    <a:pt x="2159883" y="233523"/>
                    <a:pt x="2132208" y="213322"/>
                  </a:cubicBezTo>
                  <a:cubicBezTo>
                    <a:pt x="2125744" y="208676"/>
                    <a:pt x="2116855" y="216352"/>
                    <a:pt x="2123117" y="221604"/>
                  </a:cubicBezTo>
                  <a:cubicBezTo>
                    <a:pt x="2149379" y="243017"/>
                    <a:pt x="2175842" y="264430"/>
                    <a:pt x="2202709" y="285439"/>
                  </a:cubicBezTo>
                  <a:cubicBezTo>
                    <a:pt x="2225738" y="303620"/>
                    <a:pt x="2250383" y="329679"/>
                    <a:pt x="2278867" y="339982"/>
                  </a:cubicBezTo>
                  <a:cubicBezTo>
                    <a:pt x="2282301" y="341194"/>
                    <a:pt x="2286139" y="339376"/>
                    <a:pt x="2286745" y="336547"/>
                  </a:cubicBezTo>
                  <a:cubicBezTo>
                    <a:pt x="2289169" y="354526"/>
                    <a:pt x="2291795" y="372707"/>
                    <a:pt x="2294219" y="390686"/>
                  </a:cubicBezTo>
                  <a:cubicBezTo>
                    <a:pt x="2269978" y="365839"/>
                    <a:pt x="2239273" y="344224"/>
                    <a:pt x="2212406" y="322205"/>
                  </a:cubicBezTo>
                  <a:cubicBezTo>
                    <a:pt x="2178266" y="294125"/>
                    <a:pt x="2143924" y="266450"/>
                    <a:pt x="2109179" y="238977"/>
                  </a:cubicBezTo>
                  <a:cubicBezTo>
                    <a:pt x="2102715" y="233927"/>
                    <a:pt x="2093624" y="242007"/>
                    <a:pt x="2099886" y="247461"/>
                  </a:cubicBezTo>
                  <a:cubicBezTo>
                    <a:pt x="2133016" y="276349"/>
                    <a:pt x="2166145" y="305236"/>
                    <a:pt x="2199881" y="333719"/>
                  </a:cubicBezTo>
                  <a:cubicBezTo>
                    <a:pt x="2230586" y="359577"/>
                    <a:pt x="2260484" y="390888"/>
                    <a:pt x="2296037" y="411291"/>
                  </a:cubicBezTo>
                  <a:cubicBezTo>
                    <a:pt x="2296239" y="411493"/>
                    <a:pt x="2296441" y="411291"/>
                    <a:pt x="2296643" y="411493"/>
                  </a:cubicBezTo>
                  <a:cubicBezTo>
                    <a:pt x="2298057" y="422805"/>
                    <a:pt x="2299472" y="433916"/>
                    <a:pt x="2300886" y="445228"/>
                  </a:cubicBezTo>
                  <a:cubicBezTo>
                    <a:pt x="2280685" y="418563"/>
                    <a:pt x="2243919" y="396948"/>
                    <a:pt x="2217456" y="376141"/>
                  </a:cubicBezTo>
                  <a:cubicBezTo>
                    <a:pt x="2184528" y="350284"/>
                    <a:pt x="2151197" y="324629"/>
                    <a:pt x="2118067" y="299176"/>
                  </a:cubicBezTo>
                  <a:cubicBezTo>
                    <a:pt x="2111603" y="294125"/>
                    <a:pt x="2102109" y="302408"/>
                    <a:pt x="2108573" y="307660"/>
                  </a:cubicBezTo>
                  <a:cubicBezTo>
                    <a:pt x="2140894" y="334123"/>
                    <a:pt x="2173014" y="360789"/>
                    <a:pt x="2205537" y="387050"/>
                  </a:cubicBezTo>
                  <a:cubicBezTo>
                    <a:pt x="2233819" y="409877"/>
                    <a:pt x="2264120" y="443208"/>
                    <a:pt x="2299270" y="456743"/>
                  </a:cubicBezTo>
                  <a:cubicBezTo>
                    <a:pt x="2300280" y="457147"/>
                    <a:pt x="2301290" y="457147"/>
                    <a:pt x="2302300" y="456945"/>
                  </a:cubicBezTo>
                  <a:cubicBezTo>
                    <a:pt x="2306138" y="487246"/>
                    <a:pt x="2309976" y="517750"/>
                    <a:pt x="2313612" y="548051"/>
                  </a:cubicBezTo>
                  <a:cubicBezTo>
                    <a:pt x="2286543" y="518962"/>
                    <a:pt x="2250989" y="493711"/>
                    <a:pt x="2220688" y="468258"/>
                  </a:cubicBezTo>
                  <a:cubicBezTo>
                    <a:pt x="2182306" y="436138"/>
                    <a:pt x="2143116" y="404827"/>
                    <a:pt x="2105139" y="372505"/>
                  </a:cubicBezTo>
                  <a:cubicBezTo>
                    <a:pt x="2099684" y="367859"/>
                    <a:pt x="2091604" y="375333"/>
                    <a:pt x="2097058" y="379777"/>
                  </a:cubicBezTo>
                  <a:cubicBezTo>
                    <a:pt x="2135036" y="412099"/>
                    <a:pt x="2172004" y="445632"/>
                    <a:pt x="2209779" y="478358"/>
                  </a:cubicBezTo>
                  <a:cubicBezTo>
                    <a:pt x="2243313" y="507447"/>
                    <a:pt x="2276443" y="542799"/>
                    <a:pt x="2315632" y="566030"/>
                  </a:cubicBezTo>
                  <a:cubicBezTo>
                    <a:pt x="2316440" y="573706"/>
                    <a:pt x="2317248" y="581181"/>
                    <a:pt x="2318056" y="588857"/>
                  </a:cubicBezTo>
                  <a:cubicBezTo>
                    <a:pt x="2306946" y="576534"/>
                    <a:pt x="2293411" y="565828"/>
                    <a:pt x="2280887" y="554717"/>
                  </a:cubicBezTo>
                  <a:cubicBezTo>
                    <a:pt x="2260282" y="536537"/>
                    <a:pt x="2239677" y="518356"/>
                    <a:pt x="2218870" y="500175"/>
                  </a:cubicBezTo>
                  <a:cubicBezTo>
                    <a:pt x="2178872" y="465227"/>
                    <a:pt x="2138268" y="430886"/>
                    <a:pt x="2097866" y="396342"/>
                  </a:cubicBezTo>
                  <a:cubicBezTo>
                    <a:pt x="2096250" y="394928"/>
                    <a:pt x="2094634" y="394928"/>
                    <a:pt x="2093018" y="395130"/>
                  </a:cubicBezTo>
                  <a:lnTo>
                    <a:pt x="2090190" y="330689"/>
                  </a:lnTo>
                  <a:cubicBezTo>
                    <a:pt x="2124532" y="363011"/>
                    <a:pt x="2158873" y="395130"/>
                    <a:pt x="2194225" y="426846"/>
                  </a:cubicBezTo>
                  <a:cubicBezTo>
                    <a:pt x="2227354" y="456743"/>
                    <a:pt x="2261090" y="496943"/>
                    <a:pt x="2301694" y="518154"/>
                  </a:cubicBezTo>
                  <a:cubicBezTo>
                    <a:pt x="2306340" y="520578"/>
                    <a:pt x="2311390" y="515528"/>
                    <a:pt x="2308764" y="511487"/>
                  </a:cubicBezTo>
                  <a:cubicBezTo>
                    <a:pt x="2284523" y="475530"/>
                    <a:pt x="2239071" y="445430"/>
                    <a:pt x="2205537" y="416341"/>
                  </a:cubicBezTo>
                  <a:cubicBezTo>
                    <a:pt x="2167762" y="383414"/>
                    <a:pt x="2129178" y="351294"/>
                    <a:pt x="2090594" y="319175"/>
                  </a:cubicBezTo>
                  <a:cubicBezTo>
                    <a:pt x="2089988" y="318771"/>
                    <a:pt x="2089382" y="318771"/>
                    <a:pt x="2088776" y="318569"/>
                  </a:cubicBezTo>
                  <a:cubicBezTo>
                    <a:pt x="2086756" y="310084"/>
                    <a:pt x="2081908" y="302206"/>
                    <a:pt x="2074837" y="296146"/>
                  </a:cubicBezTo>
                  <a:cubicBezTo>
                    <a:pt x="2065545" y="288065"/>
                    <a:pt x="2053424" y="283823"/>
                    <a:pt x="2040900" y="284227"/>
                  </a:cubicBezTo>
                  <a:lnTo>
                    <a:pt x="1927370" y="287459"/>
                  </a:lnTo>
                  <a:cubicBezTo>
                    <a:pt x="1911008" y="287863"/>
                    <a:pt x="1896261" y="295944"/>
                    <a:pt x="1887979" y="309074"/>
                  </a:cubicBezTo>
                  <a:cubicBezTo>
                    <a:pt x="1883534" y="316144"/>
                    <a:pt x="1881312" y="324225"/>
                    <a:pt x="1881514" y="332507"/>
                  </a:cubicBezTo>
                  <a:lnTo>
                    <a:pt x="1885756" y="445632"/>
                  </a:lnTo>
                  <a:cubicBezTo>
                    <a:pt x="1886767" y="470076"/>
                    <a:pt x="1908786" y="489266"/>
                    <a:pt x="1935047" y="488458"/>
                  </a:cubicBezTo>
                  <a:lnTo>
                    <a:pt x="2049182" y="484822"/>
                  </a:lnTo>
                  <a:cubicBezTo>
                    <a:pt x="2065545" y="484216"/>
                    <a:pt x="2080291" y="476136"/>
                    <a:pt x="2088574" y="462803"/>
                  </a:cubicBezTo>
                  <a:lnTo>
                    <a:pt x="2088574" y="462803"/>
                  </a:lnTo>
                  <a:cubicBezTo>
                    <a:pt x="2093018" y="455733"/>
                    <a:pt x="2095038" y="447451"/>
                    <a:pt x="2094836" y="439168"/>
                  </a:cubicBezTo>
                  <a:lnTo>
                    <a:pt x="2093422" y="406443"/>
                  </a:lnTo>
                  <a:cubicBezTo>
                    <a:pt x="2131198" y="441188"/>
                    <a:pt x="2168772" y="476136"/>
                    <a:pt x="2207153" y="510679"/>
                  </a:cubicBezTo>
                  <a:cubicBezTo>
                    <a:pt x="2226142" y="527850"/>
                    <a:pt x="2245333" y="545021"/>
                    <a:pt x="2264524" y="561990"/>
                  </a:cubicBezTo>
                  <a:cubicBezTo>
                    <a:pt x="2281897" y="577545"/>
                    <a:pt x="2298664" y="595523"/>
                    <a:pt x="2320076" y="606634"/>
                  </a:cubicBezTo>
                  <a:cubicBezTo>
                    <a:pt x="2321087" y="615320"/>
                    <a:pt x="2321895" y="624007"/>
                    <a:pt x="2322905" y="632895"/>
                  </a:cubicBezTo>
                  <a:cubicBezTo>
                    <a:pt x="2322097" y="632087"/>
                    <a:pt x="2321087" y="631683"/>
                    <a:pt x="2319875" y="631885"/>
                  </a:cubicBezTo>
                  <a:cubicBezTo>
                    <a:pt x="2291997" y="598755"/>
                    <a:pt x="2254625" y="569666"/>
                    <a:pt x="2222506" y="540577"/>
                  </a:cubicBezTo>
                  <a:cubicBezTo>
                    <a:pt x="2184326" y="505831"/>
                    <a:pt x="2145945" y="471490"/>
                    <a:pt x="2106755" y="437956"/>
                  </a:cubicBezTo>
                  <a:cubicBezTo>
                    <a:pt x="2102916" y="434522"/>
                    <a:pt x="2097462" y="439774"/>
                    <a:pt x="2100896" y="443208"/>
                  </a:cubicBezTo>
                  <a:cubicBezTo>
                    <a:pt x="2135642" y="478358"/>
                    <a:pt x="2170994" y="512902"/>
                    <a:pt x="2206951" y="547243"/>
                  </a:cubicBezTo>
                  <a:cubicBezTo>
                    <a:pt x="2241899" y="580575"/>
                    <a:pt x="2276240" y="620572"/>
                    <a:pt x="2317248" y="648046"/>
                  </a:cubicBezTo>
                  <a:cubicBezTo>
                    <a:pt x="2319672" y="649662"/>
                    <a:pt x="2322097" y="649460"/>
                    <a:pt x="2324319" y="648652"/>
                  </a:cubicBezTo>
                  <a:cubicBezTo>
                    <a:pt x="2324925" y="655318"/>
                    <a:pt x="2325733" y="661782"/>
                    <a:pt x="2326339" y="668449"/>
                  </a:cubicBezTo>
                  <a:cubicBezTo>
                    <a:pt x="2316844" y="658954"/>
                    <a:pt x="2306138" y="650066"/>
                    <a:pt x="2296037" y="641177"/>
                  </a:cubicBezTo>
                  <a:cubicBezTo>
                    <a:pt x="2275837" y="623199"/>
                    <a:pt x="2255434" y="605220"/>
                    <a:pt x="2235031" y="587241"/>
                  </a:cubicBezTo>
                  <a:cubicBezTo>
                    <a:pt x="2195841" y="552495"/>
                    <a:pt x="2155641" y="518760"/>
                    <a:pt x="2116047" y="484620"/>
                  </a:cubicBezTo>
                  <a:cubicBezTo>
                    <a:pt x="2110997" y="480378"/>
                    <a:pt x="2103725" y="487044"/>
                    <a:pt x="2108573" y="491489"/>
                  </a:cubicBezTo>
                  <a:cubicBezTo>
                    <a:pt x="2146955" y="526840"/>
                    <a:pt x="2184730" y="562798"/>
                    <a:pt x="2223516" y="597947"/>
                  </a:cubicBezTo>
                  <a:cubicBezTo>
                    <a:pt x="2242303" y="614916"/>
                    <a:pt x="2260888" y="631885"/>
                    <a:pt x="2279877" y="648854"/>
                  </a:cubicBezTo>
                  <a:cubicBezTo>
                    <a:pt x="2295431" y="662792"/>
                    <a:pt x="2310380" y="678347"/>
                    <a:pt x="2328763" y="689458"/>
                  </a:cubicBezTo>
                  <a:cubicBezTo>
                    <a:pt x="2329369" y="695720"/>
                    <a:pt x="2330177" y="702184"/>
                    <a:pt x="2330783" y="708447"/>
                  </a:cubicBezTo>
                  <a:cubicBezTo>
                    <a:pt x="2305532" y="672287"/>
                    <a:pt x="2264524" y="641379"/>
                    <a:pt x="2232001" y="610674"/>
                  </a:cubicBezTo>
                  <a:cubicBezTo>
                    <a:pt x="2195841" y="576332"/>
                    <a:pt x="2159075" y="542597"/>
                    <a:pt x="2122713" y="508659"/>
                  </a:cubicBezTo>
                  <a:cubicBezTo>
                    <a:pt x="2117259" y="503609"/>
                    <a:pt x="2109381" y="511285"/>
                    <a:pt x="2114431" y="516336"/>
                  </a:cubicBezTo>
                  <a:cubicBezTo>
                    <a:pt x="2149581" y="551485"/>
                    <a:pt x="2184730" y="586635"/>
                    <a:pt x="2220486" y="621583"/>
                  </a:cubicBezTo>
                  <a:cubicBezTo>
                    <a:pt x="2253009" y="653298"/>
                    <a:pt x="2284321" y="692084"/>
                    <a:pt x="2323309" y="717335"/>
                  </a:cubicBezTo>
                  <a:cubicBezTo>
                    <a:pt x="2326541" y="719355"/>
                    <a:pt x="2329975" y="717335"/>
                    <a:pt x="2331389" y="714507"/>
                  </a:cubicBezTo>
                  <a:cubicBezTo>
                    <a:pt x="2347954" y="877730"/>
                    <a:pt x="2362499" y="1040348"/>
                    <a:pt x="2374821" y="1202157"/>
                  </a:cubicBezTo>
                  <a:cubicBezTo>
                    <a:pt x="2373811" y="1200541"/>
                    <a:pt x="2372801" y="1198723"/>
                    <a:pt x="2371791" y="1197107"/>
                  </a:cubicBezTo>
                  <a:cubicBezTo>
                    <a:pt x="2364519" y="1185390"/>
                    <a:pt x="2356640" y="1174078"/>
                    <a:pt x="2349368" y="1162361"/>
                  </a:cubicBezTo>
                  <a:cubicBezTo>
                    <a:pt x="2346338" y="1157513"/>
                    <a:pt x="2338459" y="1161957"/>
                    <a:pt x="2341287" y="1166806"/>
                  </a:cubicBezTo>
                  <a:cubicBezTo>
                    <a:pt x="2347550" y="1178118"/>
                    <a:pt x="2353408" y="1189633"/>
                    <a:pt x="2359670" y="1200945"/>
                  </a:cubicBezTo>
                  <a:cubicBezTo>
                    <a:pt x="2364721" y="1210036"/>
                    <a:pt x="2369165" y="1219530"/>
                    <a:pt x="2376841" y="1227004"/>
                  </a:cubicBezTo>
                  <a:cubicBezTo>
                    <a:pt x="2377447" y="1236297"/>
                    <a:pt x="2378053" y="1245589"/>
                    <a:pt x="2378659" y="1254680"/>
                  </a:cubicBezTo>
                  <a:cubicBezTo>
                    <a:pt x="2370579" y="1244579"/>
                    <a:pt x="2362499" y="1234883"/>
                    <a:pt x="2354418" y="1224984"/>
                  </a:cubicBezTo>
                  <a:cubicBezTo>
                    <a:pt x="2350378" y="1219934"/>
                    <a:pt x="2341287" y="1224580"/>
                    <a:pt x="2345126" y="1230034"/>
                  </a:cubicBezTo>
                  <a:cubicBezTo>
                    <a:pt x="2353408" y="1241751"/>
                    <a:pt x="2361488" y="1253670"/>
                    <a:pt x="2369973" y="1265386"/>
                  </a:cubicBezTo>
                  <a:cubicBezTo>
                    <a:pt x="2373407" y="1270032"/>
                    <a:pt x="2376841" y="1274881"/>
                    <a:pt x="2380477" y="1279325"/>
                  </a:cubicBezTo>
                  <a:cubicBezTo>
                    <a:pt x="2381487" y="1292253"/>
                    <a:pt x="2382295" y="1304980"/>
                    <a:pt x="2383103" y="1317908"/>
                  </a:cubicBezTo>
                  <a:cubicBezTo>
                    <a:pt x="2380679" y="1315282"/>
                    <a:pt x="2378255" y="1312656"/>
                    <a:pt x="2376033" y="1310030"/>
                  </a:cubicBezTo>
                  <a:cubicBezTo>
                    <a:pt x="2366943" y="1299324"/>
                    <a:pt x="2357852" y="1288617"/>
                    <a:pt x="2347752" y="1278921"/>
                  </a:cubicBezTo>
                  <a:cubicBezTo>
                    <a:pt x="2344318" y="1275689"/>
                    <a:pt x="2338661" y="1279931"/>
                    <a:pt x="2341085" y="1283769"/>
                  </a:cubicBezTo>
                  <a:cubicBezTo>
                    <a:pt x="2349166" y="1296698"/>
                    <a:pt x="2358660" y="1309020"/>
                    <a:pt x="2367953" y="1321141"/>
                  </a:cubicBezTo>
                  <a:cubicBezTo>
                    <a:pt x="2373205" y="1328009"/>
                    <a:pt x="2378255" y="1335685"/>
                    <a:pt x="2384719" y="1341746"/>
                  </a:cubicBezTo>
                  <a:cubicBezTo>
                    <a:pt x="2385123" y="1347402"/>
                    <a:pt x="2385528" y="1353058"/>
                    <a:pt x="2385931" y="1358512"/>
                  </a:cubicBezTo>
                  <a:cubicBezTo>
                    <a:pt x="2382901" y="1355280"/>
                    <a:pt x="2379669" y="1352250"/>
                    <a:pt x="2376841" y="1349018"/>
                  </a:cubicBezTo>
                  <a:cubicBezTo>
                    <a:pt x="2366539" y="1338109"/>
                    <a:pt x="2356438" y="1326595"/>
                    <a:pt x="2344924" y="1316899"/>
                  </a:cubicBezTo>
                  <a:cubicBezTo>
                    <a:pt x="2343914" y="1316090"/>
                    <a:pt x="2342904" y="1315888"/>
                    <a:pt x="2341893" y="1316090"/>
                  </a:cubicBezTo>
                  <a:cubicBezTo>
                    <a:pt x="2339469" y="1253064"/>
                    <a:pt x="2337045" y="1190239"/>
                    <a:pt x="2334621" y="1127616"/>
                  </a:cubicBezTo>
                  <a:cubicBezTo>
                    <a:pt x="2330379" y="1021561"/>
                    <a:pt x="2326137" y="916112"/>
                    <a:pt x="2321895" y="811269"/>
                  </a:cubicBezTo>
                  <a:cubicBezTo>
                    <a:pt x="2321491" y="803593"/>
                    <a:pt x="2308360" y="803795"/>
                    <a:pt x="2308562" y="811673"/>
                  </a:cubicBezTo>
                  <a:cubicBezTo>
                    <a:pt x="2311390" y="885609"/>
                    <a:pt x="2314218" y="960150"/>
                    <a:pt x="2317046" y="1034692"/>
                  </a:cubicBezTo>
                  <a:cubicBezTo>
                    <a:pt x="2305936" y="1032671"/>
                    <a:pt x="2293815" y="1035500"/>
                    <a:pt x="2282705" y="1037116"/>
                  </a:cubicBezTo>
                  <a:cubicBezTo>
                    <a:pt x="2270382" y="1038934"/>
                    <a:pt x="2257454" y="1040146"/>
                    <a:pt x="2245737" y="1044388"/>
                  </a:cubicBezTo>
                  <a:cubicBezTo>
                    <a:pt x="2245535" y="1038530"/>
                    <a:pt x="2245333" y="1032671"/>
                    <a:pt x="2245131" y="1026813"/>
                  </a:cubicBezTo>
                  <a:cubicBezTo>
                    <a:pt x="2250585" y="1028833"/>
                    <a:pt x="2257050" y="1024389"/>
                    <a:pt x="2253616" y="1018935"/>
                  </a:cubicBezTo>
                  <a:cubicBezTo>
                    <a:pt x="2250989" y="1014895"/>
                    <a:pt x="2247757" y="1010854"/>
                    <a:pt x="2244525" y="1007016"/>
                  </a:cubicBezTo>
                  <a:cubicBezTo>
                    <a:pt x="2243919" y="986411"/>
                    <a:pt x="2243111" y="965806"/>
                    <a:pt x="2242101" y="945201"/>
                  </a:cubicBezTo>
                  <a:cubicBezTo>
                    <a:pt x="2243111" y="945807"/>
                    <a:pt x="2243919" y="946615"/>
                    <a:pt x="2244929" y="947221"/>
                  </a:cubicBezTo>
                  <a:cubicBezTo>
                    <a:pt x="2249777" y="949848"/>
                    <a:pt x="2254828" y="944393"/>
                    <a:pt x="2252201" y="940151"/>
                  </a:cubicBezTo>
                  <a:cubicBezTo>
                    <a:pt x="2248969" y="934899"/>
                    <a:pt x="2245131" y="930051"/>
                    <a:pt x="2240889" y="925202"/>
                  </a:cubicBezTo>
                  <a:cubicBezTo>
                    <a:pt x="2240283" y="911264"/>
                    <a:pt x="2239677" y="897325"/>
                    <a:pt x="2238869" y="883386"/>
                  </a:cubicBezTo>
                  <a:cubicBezTo>
                    <a:pt x="2239677" y="883993"/>
                    <a:pt x="2240485" y="884599"/>
                    <a:pt x="2241495" y="885205"/>
                  </a:cubicBezTo>
                  <a:cubicBezTo>
                    <a:pt x="2246949" y="888437"/>
                    <a:pt x="2253413" y="881771"/>
                    <a:pt x="2250181" y="877124"/>
                  </a:cubicBezTo>
                  <a:cubicBezTo>
                    <a:pt x="2246343" y="871670"/>
                    <a:pt x="2241899" y="866620"/>
                    <a:pt x="2237051" y="861771"/>
                  </a:cubicBezTo>
                  <a:cubicBezTo>
                    <a:pt x="2235637" y="843793"/>
                    <a:pt x="2234222" y="825814"/>
                    <a:pt x="2232202" y="808037"/>
                  </a:cubicBezTo>
                  <a:cubicBezTo>
                    <a:pt x="2233213" y="808845"/>
                    <a:pt x="2234425" y="809249"/>
                    <a:pt x="2235839" y="809047"/>
                  </a:cubicBezTo>
                  <a:cubicBezTo>
                    <a:pt x="2250585" y="806623"/>
                    <a:pt x="2264524" y="801169"/>
                    <a:pt x="2278261" y="796118"/>
                  </a:cubicBezTo>
                  <a:cubicBezTo>
                    <a:pt x="2289775" y="792078"/>
                    <a:pt x="2303512" y="788644"/>
                    <a:pt x="2311794" y="780362"/>
                  </a:cubicBezTo>
                  <a:cubicBezTo>
                    <a:pt x="2314824" y="777332"/>
                    <a:pt x="2312400" y="772888"/>
                    <a:pt x="2308158" y="772888"/>
                  </a:cubicBezTo>
                  <a:cubicBezTo>
                    <a:pt x="2295633" y="772483"/>
                    <a:pt x="2283311" y="779150"/>
                    <a:pt x="2272200" y="783594"/>
                  </a:cubicBezTo>
                  <a:cubicBezTo>
                    <a:pt x="2258666" y="789048"/>
                    <a:pt x="2244727" y="794300"/>
                    <a:pt x="2232404" y="802179"/>
                  </a:cubicBezTo>
                  <a:cubicBezTo>
                    <a:pt x="2232001" y="802381"/>
                    <a:pt x="2231798" y="802785"/>
                    <a:pt x="2231596" y="803189"/>
                  </a:cubicBezTo>
                  <a:cubicBezTo>
                    <a:pt x="2231596" y="802583"/>
                    <a:pt x="2231596" y="801977"/>
                    <a:pt x="2231394" y="801371"/>
                  </a:cubicBezTo>
                  <a:cubicBezTo>
                    <a:pt x="2231394" y="800765"/>
                    <a:pt x="2230788" y="800361"/>
                    <a:pt x="2230586" y="799755"/>
                  </a:cubicBezTo>
                  <a:cubicBezTo>
                    <a:pt x="2232808" y="798543"/>
                    <a:pt x="2234222" y="796523"/>
                    <a:pt x="2232404" y="793896"/>
                  </a:cubicBezTo>
                  <a:cubicBezTo>
                    <a:pt x="2219072" y="776524"/>
                    <a:pt x="2198063" y="764807"/>
                    <a:pt x="2179680" y="752080"/>
                  </a:cubicBezTo>
                  <a:cubicBezTo>
                    <a:pt x="2158267" y="737132"/>
                    <a:pt x="2136652" y="722587"/>
                    <a:pt x="2115037" y="708042"/>
                  </a:cubicBezTo>
                  <a:cubicBezTo>
                    <a:pt x="2109381" y="704204"/>
                    <a:pt x="2101502" y="710871"/>
                    <a:pt x="2107159" y="715315"/>
                  </a:cubicBezTo>
                  <a:cubicBezTo>
                    <a:pt x="2127562" y="731072"/>
                    <a:pt x="2147763" y="746828"/>
                    <a:pt x="2168569" y="762383"/>
                  </a:cubicBezTo>
                  <a:cubicBezTo>
                    <a:pt x="2185336" y="774908"/>
                    <a:pt x="2201699" y="789654"/>
                    <a:pt x="2221496" y="798139"/>
                  </a:cubicBezTo>
                  <a:cubicBezTo>
                    <a:pt x="2220688" y="798947"/>
                    <a:pt x="2220082" y="799957"/>
                    <a:pt x="2219880" y="801371"/>
                  </a:cubicBezTo>
                  <a:cubicBezTo>
                    <a:pt x="2219476" y="815915"/>
                    <a:pt x="2219678" y="830460"/>
                    <a:pt x="2219678" y="845207"/>
                  </a:cubicBezTo>
                  <a:cubicBezTo>
                    <a:pt x="2207961" y="834904"/>
                    <a:pt x="2195437" y="825208"/>
                    <a:pt x="2184326" y="815309"/>
                  </a:cubicBezTo>
                  <a:cubicBezTo>
                    <a:pt x="2159277" y="793492"/>
                    <a:pt x="2134026" y="771877"/>
                    <a:pt x="2108169" y="750868"/>
                  </a:cubicBezTo>
                  <a:cubicBezTo>
                    <a:pt x="2106755" y="749656"/>
                    <a:pt x="2105341" y="749656"/>
                    <a:pt x="2103927" y="749858"/>
                  </a:cubicBezTo>
                  <a:lnTo>
                    <a:pt x="2101907" y="701174"/>
                  </a:lnTo>
                  <a:cubicBezTo>
                    <a:pt x="2101098" y="681781"/>
                    <a:pt x="2078877" y="666631"/>
                    <a:pt x="2052616" y="667641"/>
                  </a:cubicBezTo>
                  <a:lnTo>
                    <a:pt x="1937875" y="671479"/>
                  </a:lnTo>
                  <a:cubicBezTo>
                    <a:pt x="1919492" y="672085"/>
                    <a:pt x="1903331" y="680165"/>
                    <a:pt x="1895655" y="692690"/>
                  </a:cubicBezTo>
                  <a:cubicBezTo>
                    <a:pt x="1892625" y="697740"/>
                    <a:pt x="1891009" y="702992"/>
                    <a:pt x="1891211" y="708649"/>
                  </a:cubicBezTo>
                  <a:lnTo>
                    <a:pt x="1894443" y="795715"/>
                  </a:lnTo>
                  <a:cubicBezTo>
                    <a:pt x="1895251" y="815309"/>
                    <a:pt x="1917472" y="830460"/>
                    <a:pt x="1943935" y="829652"/>
                  </a:cubicBezTo>
                  <a:lnTo>
                    <a:pt x="2059282" y="825410"/>
                  </a:lnTo>
                  <a:cubicBezTo>
                    <a:pt x="2077665" y="824804"/>
                    <a:pt x="2093826" y="816521"/>
                    <a:pt x="2101502" y="804199"/>
                  </a:cubicBezTo>
                  <a:cubicBezTo>
                    <a:pt x="2104533" y="799149"/>
                    <a:pt x="2105947" y="793896"/>
                    <a:pt x="2105745" y="788240"/>
                  </a:cubicBezTo>
                  <a:lnTo>
                    <a:pt x="2104533" y="760161"/>
                  </a:lnTo>
                  <a:cubicBezTo>
                    <a:pt x="2126956" y="782584"/>
                    <a:pt x="2149985" y="804401"/>
                    <a:pt x="2173216" y="826016"/>
                  </a:cubicBezTo>
                  <a:cubicBezTo>
                    <a:pt x="2188366" y="840157"/>
                    <a:pt x="2203315" y="856115"/>
                    <a:pt x="2219880" y="869650"/>
                  </a:cubicBezTo>
                  <a:cubicBezTo>
                    <a:pt x="2220082" y="881366"/>
                    <a:pt x="2220688" y="893285"/>
                    <a:pt x="2221092" y="905204"/>
                  </a:cubicBezTo>
                  <a:cubicBezTo>
                    <a:pt x="2210587" y="895911"/>
                    <a:pt x="2199477" y="887023"/>
                    <a:pt x="2189781" y="878134"/>
                  </a:cubicBezTo>
                  <a:cubicBezTo>
                    <a:pt x="2165539" y="856317"/>
                    <a:pt x="2140894" y="835106"/>
                    <a:pt x="2116653" y="813491"/>
                  </a:cubicBezTo>
                  <a:cubicBezTo>
                    <a:pt x="2112411" y="809653"/>
                    <a:pt x="2106149" y="815511"/>
                    <a:pt x="2110189" y="819552"/>
                  </a:cubicBezTo>
                  <a:cubicBezTo>
                    <a:pt x="2133420" y="842177"/>
                    <a:pt x="2155843" y="865610"/>
                    <a:pt x="2179074" y="888235"/>
                  </a:cubicBezTo>
                  <a:cubicBezTo>
                    <a:pt x="2192811" y="901769"/>
                    <a:pt x="2206547" y="917526"/>
                    <a:pt x="2222102" y="930657"/>
                  </a:cubicBezTo>
                  <a:cubicBezTo>
                    <a:pt x="2222910" y="948636"/>
                    <a:pt x="2223718" y="966816"/>
                    <a:pt x="2224728" y="984795"/>
                  </a:cubicBezTo>
                  <a:cubicBezTo>
                    <a:pt x="2214830" y="974897"/>
                    <a:pt x="2204527" y="965200"/>
                    <a:pt x="2194831" y="955504"/>
                  </a:cubicBezTo>
                  <a:cubicBezTo>
                    <a:pt x="2172408" y="932677"/>
                    <a:pt x="2149783" y="910456"/>
                    <a:pt x="2126956" y="888033"/>
                  </a:cubicBezTo>
                  <a:cubicBezTo>
                    <a:pt x="2121905" y="883185"/>
                    <a:pt x="2114633" y="890457"/>
                    <a:pt x="2119077" y="895305"/>
                  </a:cubicBezTo>
                  <a:cubicBezTo>
                    <a:pt x="2139278" y="917526"/>
                    <a:pt x="2159277" y="939747"/>
                    <a:pt x="2179882" y="961766"/>
                  </a:cubicBezTo>
                  <a:cubicBezTo>
                    <a:pt x="2195033" y="977927"/>
                    <a:pt x="2209577" y="996108"/>
                    <a:pt x="2226142" y="1011662"/>
                  </a:cubicBezTo>
                  <a:cubicBezTo>
                    <a:pt x="2226748" y="1023379"/>
                    <a:pt x="2227354" y="1034893"/>
                    <a:pt x="2227960" y="1046610"/>
                  </a:cubicBezTo>
                  <a:cubicBezTo>
                    <a:pt x="2213618" y="1031257"/>
                    <a:pt x="2197861" y="1016511"/>
                    <a:pt x="2184326" y="1001966"/>
                  </a:cubicBezTo>
                  <a:cubicBezTo>
                    <a:pt x="2160893" y="976917"/>
                    <a:pt x="2137258" y="952070"/>
                    <a:pt x="2113825" y="927021"/>
                  </a:cubicBezTo>
                  <a:lnTo>
                    <a:pt x="2111603" y="874094"/>
                  </a:lnTo>
                  <a:cubicBezTo>
                    <a:pt x="2111199" y="864398"/>
                    <a:pt x="2105543" y="855307"/>
                    <a:pt x="2095846" y="849045"/>
                  </a:cubicBezTo>
                  <a:cubicBezTo>
                    <a:pt x="2086554" y="842985"/>
                    <a:pt x="2074635" y="839955"/>
                    <a:pt x="2062111" y="840359"/>
                  </a:cubicBezTo>
                  <a:lnTo>
                    <a:pt x="1946763" y="844601"/>
                  </a:lnTo>
                  <a:cubicBezTo>
                    <a:pt x="1928380" y="845207"/>
                    <a:pt x="1912018" y="853489"/>
                    <a:pt x="1904341" y="866014"/>
                  </a:cubicBezTo>
                  <a:cubicBezTo>
                    <a:pt x="1901109" y="871064"/>
                    <a:pt x="1899695" y="876518"/>
                    <a:pt x="1899897" y="881972"/>
                  </a:cubicBezTo>
                  <a:lnTo>
                    <a:pt x="1900503" y="899143"/>
                  </a:lnTo>
                  <a:cubicBezTo>
                    <a:pt x="1897675" y="891467"/>
                    <a:pt x="1893837" y="883185"/>
                    <a:pt x="1886767" y="873892"/>
                  </a:cubicBezTo>
                  <a:cubicBezTo>
                    <a:pt x="1884949" y="871266"/>
                    <a:pt x="1882524" y="870458"/>
                    <a:pt x="1880100" y="870256"/>
                  </a:cubicBezTo>
                  <a:cubicBezTo>
                    <a:pt x="1877878" y="867630"/>
                    <a:pt x="1875656" y="864802"/>
                    <a:pt x="1872424" y="862580"/>
                  </a:cubicBezTo>
                  <a:cubicBezTo>
                    <a:pt x="1864950" y="857731"/>
                    <a:pt x="1855657" y="855307"/>
                    <a:pt x="1845961" y="854701"/>
                  </a:cubicBezTo>
                  <a:cubicBezTo>
                    <a:pt x="1838890" y="848035"/>
                    <a:pt x="1830608" y="843187"/>
                    <a:pt x="1821518" y="839550"/>
                  </a:cubicBezTo>
                  <a:lnTo>
                    <a:pt x="1836264" y="838944"/>
                  </a:lnTo>
                  <a:cubicBezTo>
                    <a:pt x="1854849" y="838338"/>
                    <a:pt x="1871010" y="830056"/>
                    <a:pt x="1878888" y="817532"/>
                  </a:cubicBezTo>
                  <a:cubicBezTo>
                    <a:pt x="1881918" y="812481"/>
                    <a:pt x="1883534" y="807027"/>
                    <a:pt x="1883332" y="801573"/>
                  </a:cubicBezTo>
                  <a:lnTo>
                    <a:pt x="1880100" y="714305"/>
                  </a:lnTo>
                  <a:cubicBezTo>
                    <a:pt x="1879696" y="704608"/>
                    <a:pt x="1874242" y="695720"/>
                    <a:pt x="1864344" y="689256"/>
                  </a:cubicBezTo>
                  <a:cubicBezTo>
                    <a:pt x="1855051" y="683195"/>
                    <a:pt x="1843133" y="680165"/>
                    <a:pt x="1830608" y="680569"/>
                  </a:cubicBezTo>
                  <a:lnTo>
                    <a:pt x="1786166" y="682185"/>
                  </a:lnTo>
                  <a:cubicBezTo>
                    <a:pt x="1765965" y="674105"/>
                    <a:pt x="1743138" y="670671"/>
                    <a:pt x="1721119" y="669661"/>
                  </a:cubicBezTo>
                  <a:lnTo>
                    <a:pt x="1828184" y="666025"/>
                  </a:lnTo>
                  <a:cubicBezTo>
                    <a:pt x="1846567" y="665419"/>
                    <a:pt x="1862929" y="657338"/>
                    <a:pt x="1870606" y="645016"/>
                  </a:cubicBezTo>
                  <a:cubicBezTo>
                    <a:pt x="1873636" y="639965"/>
                    <a:pt x="1875252" y="634713"/>
                    <a:pt x="1875050" y="629259"/>
                  </a:cubicBezTo>
                  <a:lnTo>
                    <a:pt x="1871818" y="543001"/>
                  </a:lnTo>
                  <a:cubicBezTo>
                    <a:pt x="1871010" y="523608"/>
                    <a:pt x="1848991" y="508659"/>
                    <a:pt x="1822730" y="509467"/>
                  </a:cubicBezTo>
                  <a:lnTo>
                    <a:pt x="1707584" y="513104"/>
                  </a:lnTo>
                  <a:cubicBezTo>
                    <a:pt x="1689202" y="513710"/>
                    <a:pt x="1672839" y="521588"/>
                    <a:pt x="1665162" y="533911"/>
                  </a:cubicBezTo>
                  <a:cubicBezTo>
                    <a:pt x="1661930" y="538961"/>
                    <a:pt x="1660516" y="544213"/>
                    <a:pt x="1660718" y="549667"/>
                  </a:cubicBezTo>
                  <a:lnTo>
                    <a:pt x="1663344" y="636329"/>
                  </a:lnTo>
                  <a:cubicBezTo>
                    <a:pt x="1663950" y="653702"/>
                    <a:pt x="1681929" y="667035"/>
                    <a:pt x="1704554" y="669257"/>
                  </a:cubicBezTo>
                  <a:cubicBezTo>
                    <a:pt x="1701120" y="669257"/>
                    <a:pt x="1697484" y="669055"/>
                    <a:pt x="1694050" y="669055"/>
                  </a:cubicBezTo>
                  <a:cubicBezTo>
                    <a:pt x="1613246" y="668853"/>
                    <a:pt x="1540927" y="654712"/>
                    <a:pt x="1463355" y="631885"/>
                  </a:cubicBezTo>
                  <a:cubicBezTo>
                    <a:pt x="1437902" y="624411"/>
                    <a:pt x="1412651" y="616330"/>
                    <a:pt x="1387804" y="607240"/>
                  </a:cubicBezTo>
                  <a:lnTo>
                    <a:pt x="1385582" y="505023"/>
                  </a:lnTo>
                  <a:cubicBezTo>
                    <a:pt x="1384976" y="478156"/>
                    <a:pt x="1362754" y="457147"/>
                    <a:pt x="1336089" y="457955"/>
                  </a:cubicBezTo>
                  <a:lnTo>
                    <a:pt x="1219530" y="461591"/>
                  </a:lnTo>
                  <a:cubicBezTo>
                    <a:pt x="1203369" y="461995"/>
                    <a:pt x="1188421" y="470480"/>
                    <a:pt x="1179532" y="484014"/>
                  </a:cubicBezTo>
                  <a:cubicBezTo>
                    <a:pt x="1174078" y="492297"/>
                    <a:pt x="1171250" y="501791"/>
                    <a:pt x="1171452" y="511689"/>
                  </a:cubicBezTo>
                  <a:lnTo>
                    <a:pt x="1171452" y="516134"/>
                  </a:lnTo>
                  <a:cubicBezTo>
                    <a:pt x="1177714" y="513508"/>
                    <a:pt x="1185996" y="513306"/>
                    <a:pt x="1195289" y="517952"/>
                  </a:cubicBezTo>
                  <a:cubicBezTo>
                    <a:pt x="1196097" y="518356"/>
                    <a:pt x="1196703" y="518760"/>
                    <a:pt x="1197309" y="518962"/>
                  </a:cubicBezTo>
                  <a:lnTo>
                    <a:pt x="1197107" y="511083"/>
                  </a:lnTo>
                  <a:cubicBezTo>
                    <a:pt x="1197107" y="506033"/>
                    <a:pt x="1198521" y="500983"/>
                    <a:pt x="1201147" y="496741"/>
                  </a:cubicBezTo>
                  <a:cubicBezTo>
                    <a:pt x="1205389" y="490277"/>
                    <a:pt x="1212258" y="486236"/>
                    <a:pt x="1219530" y="486034"/>
                  </a:cubicBezTo>
                  <a:lnTo>
                    <a:pt x="1336291" y="482398"/>
                  </a:lnTo>
                  <a:cubicBezTo>
                    <a:pt x="1342150" y="482196"/>
                    <a:pt x="1347806" y="484418"/>
                    <a:pt x="1352250" y="488660"/>
                  </a:cubicBezTo>
                  <a:cubicBezTo>
                    <a:pt x="1356896" y="493105"/>
                    <a:pt x="1359522" y="499367"/>
                    <a:pt x="1359724" y="506033"/>
                  </a:cubicBezTo>
                  <a:lnTo>
                    <a:pt x="1361745" y="597341"/>
                  </a:lnTo>
                  <a:cubicBezTo>
                    <a:pt x="1358310" y="595927"/>
                    <a:pt x="1354876" y="594917"/>
                    <a:pt x="1351442" y="593301"/>
                  </a:cubicBezTo>
                  <a:cubicBezTo>
                    <a:pt x="1325585" y="581585"/>
                    <a:pt x="1301748" y="570474"/>
                    <a:pt x="1275285" y="564616"/>
                  </a:cubicBezTo>
                  <a:cubicBezTo>
                    <a:pt x="1238519" y="544011"/>
                    <a:pt x="1197511" y="529466"/>
                    <a:pt x="1156301" y="518962"/>
                  </a:cubicBezTo>
                  <a:cubicBezTo>
                    <a:pt x="1155695" y="483206"/>
                    <a:pt x="1154887" y="447653"/>
                    <a:pt x="1152463" y="412301"/>
                  </a:cubicBezTo>
                  <a:cubicBezTo>
                    <a:pt x="1152059" y="407857"/>
                    <a:pt x="1144989" y="408059"/>
                    <a:pt x="1144787" y="412503"/>
                  </a:cubicBezTo>
                  <a:cubicBezTo>
                    <a:pt x="1143372" y="446845"/>
                    <a:pt x="1143171" y="481186"/>
                    <a:pt x="1142968" y="515730"/>
                  </a:cubicBezTo>
                  <a:cubicBezTo>
                    <a:pt x="1121152" y="510881"/>
                    <a:pt x="1099334" y="506639"/>
                    <a:pt x="1078124" y="504417"/>
                  </a:cubicBezTo>
                  <a:cubicBezTo>
                    <a:pt x="1075295" y="504013"/>
                    <a:pt x="1073275" y="504821"/>
                    <a:pt x="1071457" y="506033"/>
                  </a:cubicBezTo>
                  <a:cubicBezTo>
                    <a:pt x="1074891" y="503003"/>
                    <a:pt x="1076709" y="497953"/>
                    <a:pt x="1074689" y="493509"/>
                  </a:cubicBezTo>
                  <a:cubicBezTo>
                    <a:pt x="1068629" y="479772"/>
                    <a:pt x="1061559" y="467247"/>
                    <a:pt x="1053882" y="454925"/>
                  </a:cubicBezTo>
                  <a:cubicBezTo>
                    <a:pt x="1059741" y="434118"/>
                    <a:pt x="1060751" y="414119"/>
                    <a:pt x="1051862" y="398564"/>
                  </a:cubicBezTo>
                  <a:cubicBezTo>
                    <a:pt x="1042368" y="382000"/>
                    <a:pt x="1021561" y="375131"/>
                    <a:pt x="1005602" y="367657"/>
                  </a:cubicBezTo>
                  <a:cubicBezTo>
                    <a:pt x="1002572" y="366243"/>
                    <a:pt x="999744" y="365031"/>
                    <a:pt x="996714" y="363617"/>
                  </a:cubicBezTo>
                  <a:cubicBezTo>
                    <a:pt x="990451" y="358162"/>
                    <a:pt x="983381" y="353718"/>
                    <a:pt x="976715" y="348870"/>
                  </a:cubicBezTo>
                  <a:cubicBezTo>
                    <a:pt x="1037924" y="343820"/>
                    <a:pt x="1099132" y="338164"/>
                    <a:pt x="1160139" y="331093"/>
                  </a:cubicBezTo>
                  <a:cubicBezTo>
                    <a:pt x="1158523" y="334527"/>
                    <a:pt x="1157513" y="338164"/>
                    <a:pt x="1157715" y="341800"/>
                  </a:cubicBezTo>
                  <a:lnTo>
                    <a:pt x="1159129" y="428058"/>
                  </a:lnTo>
                  <a:cubicBezTo>
                    <a:pt x="1159533" y="447451"/>
                    <a:pt x="1182562" y="462601"/>
                    <a:pt x="1210844" y="461793"/>
                  </a:cubicBezTo>
                  <a:lnTo>
                    <a:pt x="1334069" y="457955"/>
                  </a:lnTo>
                  <a:cubicBezTo>
                    <a:pt x="1353664" y="457349"/>
                    <a:pt x="1371441" y="448865"/>
                    <a:pt x="1379521" y="436542"/>
                  </a:cubicBezTo>
                  <a:cubicBezTo>
                    <a:pt x="1382551" y="431694"/>
                    <a:pt x="1384168" y="426644"/>
                    <a:pt x="1383966" y="421391"/>
                  </a:cubicBezTo>
                  <a:lnTo>
                    <a:pt x="1381945" y="335537"/>
                  </a:lnTo>
                  <a:cubicBezTo>
                    <a:pt x="1381743" y="323215"/>
                    <a:pt x="1372047" y="312710"/>
                    <a:pt x="1358108" y="306852"/>
                  </a:cubicBezTo>
                  <a:cubicBezTo>
                    <a:pt x="1380733" y="304024"/>
                    <a:pt x="1403560" y="301196"/>
                    <a:pt x="1425983" y="298368"/>
                  </a:cubicBezTo>
                  <a:cubicBezTo>
                    <a:pt x="1428812" y="297964"/>
                    <a:pt x="1431438" y="297762"/>
                    <a:pt x="1434266" y="297358"/>
                  </a:cubicBezTo>
                  <a:cubicBezTo>
                    <a:pt x="1432044" y="299782"/>
                    <a:pt x="1430024" y="302206"/>
                    <a:pt x="1428206" y="305034"/>
                  </a:cubicBezTo>
                  <a:cubicBezTo>
                    <a:pt x="1419115" y="318973"/>
                    <a:pt x="1414469" y="337558"/>
                    <a:pt x="1414873" y="357354"/>
                  </a:cubicBezTo>
                  <a:lnTo>
                    <a:pt x="1419519" y="556536"/>
                  </a:lnTo>
                  <a:cubicBezTo>
                    <a:pt x="1420529" y="597543"/>
                    <a:pt x="1442548" y="629057"/>
                    <a:pt x="1469819" y="628249"/>
                  </a:cubicBezTo>
                  <a:lnTo>
                    <a:pt x="1586177" y="624411"/>
                  </a:lnTo>
                  <a:cubicBezTo>
                    <a:pt x="1599105" y="624007"/>
                    <a:pt x="1610822" y="616330"/>
                    <a:pt x="1619306" y="602796"/>
                  </a:cubicBezTo>
                  <a:lnTo>
                    <a:pt x="1619306" y="602796"/>
                  </a:lnTo>
                  <a:cubicBezTo>
                    <a:pt x="1628195" y="588655"/>
                    <a:pt x="1632841" y="569868"/>
                    <a:pt x="1632235" y="549667"/>
                  </a:cubicBezTo>
                  <a:lnTo>
                    <a:pt x="1626377" y="351294"/>
                  </a:lnTo>
                  <a:cubicBezTo>
                    <a:pt x="1625771" y="332709"/>
                    <a:pt x="1620720" y="315337"/>
                    <a:pt x="1612034" y="302206"/>
                  </a:cubicBezTo>
                  <a:cubicBezTo>
                    <a:pt x="1602540" y="287863"/>
                    <a:pt x="1590015" y="280389"/>
                    <a:pt x="1576278" y="280793"/>
                  </a:cubicBezTo>
                  <a:lnTo>
                    <a:pt x="1560926" y="281197"/>
                  </a:lnTo>
                  <a:cubicBezTo>
                    <a:pt x="1680313" y="265844"/>
                    <a:pt x="1798893" y="250491"/>
                    <a:pt x="1917270" y="235947"/>
                  </a:cubicBezTo>
                  <a:cubicBezTo>
                    <a:pt x="1990801" y="226250"/>
                    <a:pt x="2064131" y="217766"/>
                    <a:pt x="2137460" y="209282"/>
                  </a:cubicBezTo>
                  <a:close/>
                  <a:moveTo>
                    <a:pt x="2069585" y="440178"/>
                  </a:moveTo>
                  <a:cubicBezTo>
                    <a:pt x="2069787" y="444218"/>
                    <a:pt x="2068777" y="448259"/>
                    <a:pt x="2066555" y="451693"/>
                  </a:cubicBezTo>
                  <a:cubicBezTo>
                    <a:pt x="2062717" y="457955"/>
                    <a:pt x="2055848" y="461793"/>
                    <a:pt x="2048172" y="461995"/>
                  </a:cubicBezTo>
                  <a:lnTo>
                    <a:pt x="1934037" y="465429"/>
                  </a:lnTo>
                  <a:cubicBezTo>
                    <a:pt x="1928179" y="465631"/>
                    <a:pt x="1922522" y="463611"/>
                    <a:pt x="1918078" y="459773"/>
                  </a:cubicBezTo>
                  <a:cubicBezTo>
                    <a:pt x="1913634" y="455935"/>
                    <a:pt x="1911008" y="450683"/>
                    <a:pt x="1910806" y="444824"/>
                  </a:cubicBezTo>
                  <a:lnTo>
                    <a:pt x="1906564" y="331699"/>
                  </a:lnTo>
                  <a:cubicBezTo>
                    <a:pt x="1906361" y="327659"/>
                    <a:pt x="1907372" y="323821"/>
                    <a:pt x="1909594" y="320387"/>
                  </a:cubicBezTo>
                  <a:cubicBezTo>
                    <a:pt x="1913432" y="314124"/>
                    <a:pt x="1920502" y="310286"/>
                    <a:pt x="1927976" y="310084"/>
                  </a:cubicBezTo>
                  <a:lnTo>
                    <a:pt x="2041506" y="306852"/>
                  </a:lnTo>
                  <a:cubicBezTo>
                    <a:pt x="2047364" y="306650"/>
                    <a:pt x="2053020" y="308670"/>
                    <a:pt x="2057464" y="312508"/>
                  </a:cubicBezTo>
                  <a:cubicBezTo>
                    <a:pt x="2061909" y="316347"/>
                    <a:pt x="2064535" y="321599"/>
                    <a:pt x="2064737" y="327255"/>
                  </a:cubicBezTo>
                  <a:lnTo>
                    <a:pt x="2069585" y="440178"/>
                  </a:lnTo>
                  <a:close/>
                  <a:moveTo>
                    <a:pt x="2080897" y="789250"/>
                  </a:moveTo>
                  <a:cubicBezTo>
                    <a:pt x="2080897" y="791270"/>
                    <a:pt x="2080494" y="793088"/>
                    <a:pt x="2079281" y="795109"/>
                  </a:cubicBezTo>
                  <a:cubicBezTo>
                    <a:pt x="2075847" y="800765"/>
                    <a:pt x="2067969" y="804603"/>
                    <a:pt x="2058879" y="804805"/>
                  </a:cubicBezTo>
                  <a:lnTo>
                    <a:pt x="1943531" y="809047"/>
                  </a:lnTo>
                  <a:cubicBezTo>
                    <a:pt x="1937269" y="809249"/>
                    <a:pt x="1931209" y="807835"/>
                    <a:pt x="1926764" y="804805"/>
                  </a:cubicBezTo>
                  <a:cubicBezTo>
                    <a:pt x="1922724" y="802179"/>
                    <a:pt x="1920502" y="798745"/>
                    <a:pt x="1920300" y="795109"/>
                  </a:cubicBezTo>
                  <a:lnTo>
                    <a:pt x="1917068" y="708042"/>
                  </a:lnTo>
                  <a:cubicBezTo>
                    <a:pt x="1917068" y="706022"/>
                    <a:pt x="1917472" y="704204"/>
                    <a:pt x="1918684" y="702184"/>
                  </a:cubicBezTo>
                  <a:cubicBezTo>
                    <a:pt x="1922118" y="696730"/>
                    <a:pt x="1930199" y="692892"/>
                    <a:pt x="1939087" y="692488"/>
                  </a:cubicBezTo>
                  <a:lnTo>
                    <a:pt x="2054030" y="688448"/>
                  </a:lnTo>
                  <a:cubicBezTo>
                    <a:pt x="2060293" y="688246"/>
                    <a:pt x="2066353" y="689660"/>
                    <a:pt x="2070797" y="692690"/>
                  </a:cubicBezTo>
                  <a:cubicBezTo>
                    <a:pt x="2074837" y="695316"/>
                    <a:pt x="2077059" y="698750"/>
                    <a:pt x="2077261" y="702386"/>
                  </a:cubicBezTo>
                  <a:lnTo>
                    <a:pt x="2080897" y="789250"/>
                  </a:lnTo>
                  <a:close/>
                  <a:moveTo>
                    <a:pt x="1183774" y="340588"/>
                  </a:moveTo>
                  <a:cubicBezTo>
                    <a:pt x="1183774" y="338770"/>
                    <a:pt x="1184380" y="336952"/>
                    <a:pt x="1185390" y="335335"/>
                  </a:cubicBezTo>
                  <a:cubicBezTo>
                    <a:pt x="1189027" y="329679"/>
                    <a:pt x="1198117" y="325639"/>
                    <a:pt x="1208015" y="325437"/>
                  </a:cubicBezTo>
                  <a:lnTo>
                    <a:pt x="1330837" y="322003"/>
                  </a:lnTo>
                  <a:cubicBezTo>
                    <a:pt x="1337705" y="321801"/>
                    <a:pt x="1344170" y="323417"/>
                    <a:pt x="1349018" y="326245"/>
                  </a:cubicBezTo>
                  <a:cubicBezTo>
                    <a:pt x="1351442" y="327659"/>
                    <a:pt x="1355482" y="330891"/>
                    <a:pt x="1355684" y="335739"/>
                  </a:cubicBezTo>
                  <a:lnTo>
                    <a:pt x="1357502" y="421593"/>
                  </a:lnTo>
                  <a:cubicBezTo>
                    <a:pt x="1357502" y="423411"/>
                    <a:pt x="1357098" y="425230"/>
                    <a:pt x="1355886" y="426846"/>
                  </a:cubicBezTo>
                  <a:cubicBezTo>
                    <a:pt x="1352250" y="432502"/>
                    <a:pt x="1343160" y="436542"/>
                    <a:pt x="1333261" y="436744"/>
                  </a:cubicBezTo>
                  <a:lnTo>
                    <a:pt x="1210036" y="440380"/>
                  </a:lnTo>
                  <a:cubicBezTo>
                    <a:pt x="1196703" y="440784"/>
                    <a:pt x="1185390" y="434522"/>
                    <a:pt x="1185188" y="426644"/>
                  </a:cubicBezTo>
                  <a:lnTo>
                    <a:pt x="1183774" y="340588"/>
                  </a:lnTo>
                  <a:close/>
                  <a:moveTo>
                    <a:pt x="1440124" y="356142"/>
                  </a:moveTo>
                  <a:cubicBezTo>
                    <a:pt x="1439922" y="343820"/>
                    <a:pt x="1442750" y="332103"/>
                    <a:pt x="1448002" y="323821"/>
                  </a:cubicBezTo>
                  <a:cubicBezTo>
                    <a:pt x="1450225" y="320185"/>
                    <a:pt x="1455275" y="314124"/>
                    <a:pt x="1461739" y="313922"/>
                  </a:cubicBezTo>
                  <a:lnTo>
                    <a:pt x="1577086" y="310690"/>
                  </a:lnTo>
                  <a:cubicBezTo>
                    <a:pt x="1582137" y="310488"/>
                    <a:pt x="1587793" y="314326"/>
                    <a:pt x="1592237" y="320993"/>
                  </a:cubicBezTo>
                  <a:cubicBezTo>
                    <a:pt x="1597489" y="328871"/>
                    <a:pt x="1600519" y="339982"/>
                    <a:pt x="1600923" y="351496"/>
                  </a:cubicBezTo>
                  <a:lnTo>
                    <a:pt x="1606580" y="550071"/>
                  </a:lnTo>
                  <a:cubicBezTo>
                    <a:pt x="1606984" y="562596"/>
                    <a:pt x="1604156" y="574514"/>
                    <a:pt x="1598701" y="582797"/>
                  </a:cubicBezTo>
                  <a:cubicBezTo>
                    <a:pt x="1596479" y="586433"/>
                    <a:pt x="1591631" y="592493"/>
                    <a:pt x="1584965" y="592897"/>
                  </a:cubicBezTo>
                  <a:lnTo>
                    <a:pt x="1468809" y="596533"/>
                  </a:lnTo>
                  <a:cubicBezTo>
                    <a:pt x="1463557" y="596735"/>
                    <a:pt x="1458103" y="592897"/>
                    <a:pt x="1453659" y="586029"/>
                  </a:cubicBezTo>
                  <a:cubicBezTo>
                    <a:pt x="1448407" y="577949"/>
                    <a:pt x="1445174" y="566838"/>
                    <a:pt x="1444972" y="555122"/>
                  </a:cubicBezTo>
                  <a:lnTo>
                    <a:pt x="1440124" y="356142"/>
                  </a:lnTo>
                  <a:close/>
                  <a:moveTo>
                    <a:pt x="1067215" y="319579"/>
                  </a:moveTo>
                  <a:cubicBezTo>
                    <a:pt x="1140140" y="306044"/>
                    <a:pt x="1212460" y="294125"/>
                    <a:pt x="1285789" y="284429"/>
                  </a:cubicBezTo>
                  <a:cubicBezTo>
                    <a:pt x="1473254" y="259582"/>
                    <a:pt x="1658900" y="229685"/>
                    <a:pt x="1845355" y="216150"/>
                  </a:cubicBezTo>
                  <a:cubicBezTo>
                    <a:pt x="1886565" y="213120"/>
                    <a:pt x="1927774" y="212110"/>
                    <a:pt x="1968984" y="211302"/>
                  </a:cubicBezTo>
                  <a:cubicBezTo>
                    <a:pt x="1728593" y="241401"/>
                    <a:pt x="1486586" y="274531"/>
                    <a:pt x="1241549" y="304024"/>
                  </a:cubicBezTo>
                  <a:lnTo>
                    <a:pt x="1207813" y="305034"/>
                  </a:lnTo>
                  <a:cubicBezTo>
                    <a:pt x="1197713" y="305236"/>
                    <a:pt x="1188219" y="307660"/>
                    <a:pt x="1180138" y="311498"/>
                  </a:cubicBezTo>
                  <a:cubicBezTo>
                    <a:pt x="1107213" y="319983"/>
                    <a:pt x="1033883" y="327861"/>
                    <a:pt x="960756" y="336749"/>
                  </a:cubicBezTo>
                  <a:cubicBezTo>
                    <a:pt x="960150" y="336345"/>
                    <a:pt x="959544" y="335739"/>
                    <a:pt x="958938" y="335335"/>
                  </a:cubicBezTo>
                  <a:cubicBezTo>
                    <a:pt x="995502" y="331497"/>
                    <a:pt x="1031863" y="326043"/>
                    <a:pt x="1067215" y="319579"/>
                  </a:cubicBezTo>
                  <a:close/>
                  <a:moveTo>
                    <a:pt x="767231" y="920556"/>
                  </a:moveTo>
                  <a:cubicBezTo>
                    <a:pt x="730264" y="893689"/>
                    <a:pt x="693498" y="865610"/>
                    <a:pt x="654712" y="841369"/>
                  </a:cubicBezTo>
                  <a:cubicBezTo>
                    <a:pt x="654308" y="839955"/>
                    <a:pt x="653904" y="838338"/>
                    <a:pt x="653500" y="836924"/>
                  </a:cubicBezTo>
                  <a:cubicBezTo>
                    <a:pt x="654914" y="834904"/>
                    <a:pt x="656328" y="833086"/>
                    <a:pt x="657540" y="831066"/>
                  </a:cubicBezTo>
                  <a:cubicBezTo>
                    <a:pt x="659156" y="832076"/>
                    <a:pt x="660570" y="833086"/>
                    <a:pt x="662388" y="834096"/>
                  </a:cubicBezTo>
                  <a:cubicBezTo>
                    <a:pt x="681175" y="843793"/>
                    <a:pt x="698952" y="842783"/>
                    <a:pt x="713699" y="827228"/>
                  </a:cubicBezTo>
                  <a:cubicBezTo>
                    <a:pt x="717133" y="823794"/>
                    <a:pt x="711073" y="817733"/>
                    <a:pt x="707638" y="821168"/>
                  </a:cubicBezTo>
                  <a:cubicBezTo>
                    <a:pt x="694104" y="834298"/>
                    <a:pt x="679559" y="829854"/>
                    <a:pt x="666833" y="819552"/>
                  </a:cubicBezTo>
                  <a:cubicBezTo>
                    <a:pt x="668449" y="818946"/>
                    <a:pt x="669459" y="817532"/>
                    <a:pt x="669257" y="815309"/>
                  </a:cubicBezTo>
                  <a:cubicBezTo>
                    <a:pt x="669257" y="814703"/>
                    <a:pt x="669055" y="814097"/>
                    <a:pt x="668853" y="813491"/>
                  </a:cubicBezTo>
                  <a:cubicBezTo>
                    <a:pt x="672893" y="807229"/>
                    <a:pt x="676933" y="800765"/>
                    <a:pt x="680771" y="794503"/>
                  </a:cubicBezTo>
                  <a:cubicBezTo>
                    <a:pt x="683599" y="794503"/>
                    <a:pt x="686225" y="792684"/>
                    <a:pt x="685417" y="789452"/>
                  </a:cubicBezTo>
                  <a:cubicBezTo>
                    <a:pt x="685215" y="788644"/>
                    <a:pt x="685013" y="788038"/>
                    <a:pt x="685013" y="787432"/>
                  </a:cubicBezTo>
                  <a:cubicBezTo>
                    <a:pt x="688448" y="781776"/>
                    <a:pt x="691882" y="776120"/>
                    <a:pt x="695114" y="770261"/>
                  </a:cubicBezTo>
                  <a:cubicBezTo>
                    <a:pt x="705416" y="751879"/>
                    <a:pt x="720163" y="730264"/>
                    <a:pt x="728243" y="708244"/>
                  </a:cubicBezTo>
                  <a:cubicBezTo>
                    <a:pt x="730466" y="712487"/>
                    <a:pt x="733092" y="716729"/>
                    <a:pt x="736930" y="720163"/>
                  </a:cubicBezTo>
                  <a:cubicBezTo>
                    <a:pt x="739960" y="722991"/>
                    <a:pt x="744202" y="719355"/>
                    <a:pt x="744000" y="715921"/>
                  </a:cubicBezTo>
                  <a:cubicBezTo>
                    <a:pt x="743192" y="706022"/>
                    <a:pt x="737738" y="697336"/>
                    <a:pt x="733294" y="688650"/>
                  </a:cubicBezTo>
                  <a:cubicBezTo>
                    <a:pt x="734102" y="682993"/>
                    <a:pt x="734506" y="677135"/>
                    <a:pt x="733698" y="671479"/>
                  </a:cubicBezTo>
                  <a:cubicBezTo>
                    <a:pt x="733092" y="667843"/>
                    <a:pt x="728849" y="666227"/>
                    <a:pt x="726021" y="668449"/>
                  </a:cubicBezTo>
                  <a:cubicBezTo>
                    <a:pt x="726021" y="668449"/>
                    <a:pt x="726021" y="668651"/>
                    <a:pt x="725819" y="668651"/>
                  </a:cubicBezTo>
                  <a:cubicBezTo>
                    <a:pt x="730062" y="662388"/>
                    <a:pt x="733900" y="655924"/>
                    <a:pt x="737940" y="649460"/>
                  </a:cubicBezTo>
                  <a:cubicBezTo>
                    <a:pt x="743394" y="655722"/>
                    <a:pt x="749252" y="661580"/>
                    <a:pt x="756525" y="664004"/>
                  </a:cubicBezTo>
                  <a:cubicBezTo>
                    <a:pt x="760565" y="665419"/>
                    <a:pt x="764403" y="661378"/>
                    <a:pt x="762989" y="657338"/>
                  </a:cubicBezTo>
                  <a:cubicBezTo>
                    <a:pt x="759959" y="649460"/>
                    <a:pt x="752687" y="643198"/>
                    <a:pt x="745616" y="637541"/>
                  </a:cubicBezTo>
                  <a:cubicBezTo>
                    <a:pt x="753899" y="624411"/>
                    <a:pt x="761979" y="611482"/>
                    <a:pt x="769857" y="598149"/>
                  </a:cubicBezTo>
                  <a:cubicBezTo>
                    <a:pt x="771271" y="599968"/>
                    <a:pt x="772685" y="601786"/>
                    <a:pt x="774706" y="604008"/>
                  </a:cubicBezTo>
                  <a:cubicBezTo>
                    <a:pt x="776524" y="606230"/>
                    <a:pt x="779958" y="604614"/>
                    <a:pt x="779756" y="601786"/>
                  </a:cubicBezTo>
                  <a:cubicBezTo>
                    <a:pt x="779150" y="594311"/>
                    <a:pt x="778746" y="590271"/>
                    <a:pt x="777130" y="585423"/>
                  </a:cubicBezTo>
                  <a:cubicBezTo>
                    <a:pt x="781170" y="578555"/>
                    <a:pt x="785210" y="571686"/>
                    <a:pt x="789048" y="564616"/>
                  </a:cubicBezTo>
                  <a:cubicBezTo>
                    <a:pt x="791674" y="566838"/>
                    <a:pt x="794300" y="569262"/>
                    <a:pt x="795917" y="572090"/>
                  </a:cubicBezTo>
                  <a:cubicBezTo>
                    <a:pt x="796119" y="572696"/>
                    <a:pt x="796321" y="573504"/>
                    <a:pt x="796523" y="574110"/>
                  </a:cubicBezTo>
                  <a:cubicBezTo>
                    <a:pt x="790058" y="574514"/>
                    <a:pt x="794502" y="590675"/>
                    <a:pt x="803795" y="589059"/>
                  </a:cubicBezTo>
                  <a:cubicBezTo>
                    <a:pt x="813491" y="587443"/>
                    <a:pt x="812077" y="574716"/>
                    <a:pt x="808643" y="568454"/>
                  </a:cubicBezTo>
                  <a:cubicBezTo>
                    <a:pt x="805613" y="563000"/>
                    <a:pt x="800563" y="558354"/>
                    <a:pt x="795108" y="553909"/>
                  </a:cubicBezTo>
                  <a:cubicBezTo>
                    <a:pt x="796725" y="550879"/>
                    <a:pt x="798543" y="548051"/>
                    <a:pt x="800159" y="545021"/>
                  </a:cubicBezTo>
                  <a:cubicBezTo>
                    <a:pt x="804199" y="537749"/>
                    <a:pt x="807835" y="530072"/>
                    <a:pt x="811875" y="522800"/>
                  </a:cubicBezTo>
                  <a:cubicBezTo>
                    <a:pt x="815713" y="535527"/>
                    <a:pt x="818946" y="552495"/>
                    <a:pt x="828036" y="562394"/>
                  </a:cubicBezTo>
                  <a:cubicBezTo>
                    <a:pt x="830258" y="564616"/>
                    <a:pt x="835308" y="564212"/>
                    <a:pt x="835308" y="560374"/>
                  </a:cubicBezTo>
                  <a:cubicBezTo>
                    <a:pt x="835510" y="547041"/>
                    <a:pt x="827430" y="533507"/>
                    <a:pt x="821572" y="521790"/>
                  </a:cubicBezTo>
                  <a:cubicBezTo>
                    <a:pt x="820158" y="518760"/>
                    <a:pt x="818744" y="515730"/>
                    <a:pt x="817127" y="512498"/>
                  </a:cubicBezTo>
                  <a:cubicBezTo>
                    <a:pt x="821370" y="504417"/>
                    <a:pt x="825814" y="496337"/>
                    <a:pt x="829854" y="488256"/>
                  </a:cubicBezTo>
                  <a:cubicBezTo>
                    <a:pt x="831268" y="490479"/>
                    <a:pt x="832480" y="492499"/>
                    <a:pt x="833692" y="494923"/>
                  </a:cubicBezTo>
                  <a:cubicBezTo>
                    <a:pt x="838136" y="504821"/>
                    <a:pt x="837732" y="515326"/>
                    <a:pt x="841369" y="525022"/>
                  </a:cubicBezTo>
                  <a:cubicBezTo>
                    <a:pt x="842581" y="528254"/>
                    <a:pt x="847025" y="527850"/>
                    <a:pt x="848237" y="524820"/>
                  </a:cubicBezTo>
                  <a:cubicBezTo>
                    <a:pt x="854701" y="509871"/>
                    <a:pt x="845813" y="493711"/>
                    <a:pt x="833086" y="481994"/>
                  </a:cubicBezTo>
                  <a:cubicBezTo>
                    <a:pt x="836318" y="475530"/>
                    <a:pt x="839349" y="469065"/>
                    <a:pt x="842581" y="462601"/>
                  </a:cubicBezTo>
                  <a:cubicBezTo>
                    <a:pt x="845005" y="467247"/>
                    <a:pt x="847631" y="471894"/>
                    <a:pt x="850055" y="476540"/>
                  </a:cubicBezTo>
                  <a:cubicBezTo>
                    <a:pt x="854297" y="484418"/>
                    <a:pt x="859953" y="488660"/>
                    <a:pt x="865408" y="495529"/>
                  </a:cubicBezTo>
                  <a:cubicBezTo>
                    <a:pt x="868034" y="498761"/>
                    <a:pt x="873084" y="495731"/>
                    <a:pt x="871468" y="491893"/>
                  </a:cubicBezTo>
                  <a:cubicBezTo>
                    <a:pt x="868034" y="483812"/>
                    <a:pt x="867226" y="476742"/>
                    <a:pt x="862378" y="469268"/>
                  </a:cubicBezTo>
                  <a:cubicBezTo>
                    <a:pt x="858135" y="462197"/>
                    <a:pt x="853691" y="455329"/>
                    <a:pt x="849247" y="448259"/>
                  </a:cubicBezTo>
                  <a:cubicBezTo>
                    <a:pt x="850459" y="445632"/>
                    <a:pt x="851873" y="443006"/>
                    <a:pt x="853085" y="440380"/>
                  </a:cubicBezTo>
                  <a:cubicBezTo>
                    <a:pt x="858943" y="446643"/>
                    <a:pt x="864600" y="453107"/>
                    <a:pt x="868842" y="460783"/>
                  </a:cubicBezTo>
                  <a:cubicBezTo>
                    <a:pt x="873488" y="469268"/>
                    <a:pt x="875912" y="479974"/>
                    <a:pt x="882780" y="486842"/>
                  </a:cubicBezTo>
                  <a:cubicBezTo>
                    <a:pt x="885811" y="489873"/>
                    <a:pt x="891063" y="488862"/>
                    <a:pt x="891467" y="484216"/>
                  </a:cubicBezTo>
                  <a:cubicBezTo>
                    <a:pt x="893891" y="464823"/>
                    <a:pt x="874498" y="443006"/>
                    <a:pt x="858135" y="429674"/>
                  </a:cubicBezTo>
                  <a:cubicBezTo>
                    <a:pt x="861165" y="423007"/>
                    <a:pt x="864600" y="416341"/>
                    <a:pt x="867630" y="409675"/>
                  </a:cubicBezTo>
                  <a:cubicBezTo>
                    <a:pt x="876720" y="389474"/>
                    <a:pt x="887831" y="367859"/>
                    <a:pt x="897325" y="345638"/>
                  </a:cubicBezTo>
                  <a:cubicBezTo>
                    <a:pt x="905810" y="351092"/>
                    <a:pt x="914496" y="356546"/>
                    <a:pt x="923182" y="361597"/>
                  </a:cubicBezTo>
                  <a:cubicBezTo>
                    <a:pt x="921566" y="364223"/>
                    <a:pt x="920556" y="367051"/>
                    <a:pt x="919546" y="370081"/>
                  </a:cubicBezTo>
                  <a:cubicBezTo>
                    <a:pt x="917324" y="376747"/>
                    <a:pt x="912678" y="413513"/>
                    <a:pt x="900759" y="403412"/>
                  </a:cubicBezTo>
                  <a:cubicBezTo>
                    <a:pt x="898941" y="401998"/>
                    <a:pt x="895911" y="403817"/>
                    <a:pt x="896315" y="406039"/>
                  </a:cubicBezTo>
                  <a:cubicBezTo>
                    <a:pt x="898537" y="416341"/>
                    <a:pt x="899345" y="427452"/>
                    <a:pt x="898739" y="438562"/>
                  </a:cubicBezTo>
                  <a:cubicBezTo>
                    <a:pt x="893487" y="429876"/>
                    <a:pt x="888033" y="421391"/>
                    <a:pt x="882780" y="412907"/>
                  </a:cubicBezTo>
                  <a:cubicBezTo>
                    <a:pt x="877932" y="405231"/>
                    <a:pt x="867226" y="413917"/>
                    <a:pt x="871872" y="421593"/>
                  </a:cubicBezTo>
                  <a:cubicBezTo>
                    <a:pt x="879952" y="435128"/>
                    <a:pt x="887225" y="450077"/>
                    <a:pt x="897527" y="461995"/>
                  </a:cubicBezTo>
                  <a:cubicBezTo>
                    <a:pt x="901971" y="467247"/>
                    <a:pt x="910254" y="462399"/>
                    <a:pt x="907830" y="455935"/>
                  </a:cubicBezTo>
                  <a:cubicBezTo>
                    <a:pt x="902981" y="442804"/>
                    <a:pt x="900961" y="425634"/>
                    <a:pt x="901567" y="410887"/>
                  </a:cubicBezTo>
                  <a:cubicBezTo>
                    <a:pt x="909446" y="415129"/>
                    <a:pt x="917526" y="408867"/>
                    <a:pt x="921162" y="399170"/>
                  </a:cubicBezTo>
                  <a:cubicBezTo>
                    <a:pt x="925808" y="387050"/>
                    <a:pt x="921162" y="368869"/>
                    <a:pt x="934899" y="368061"/>
                  </a:cubicBezTo>
                  <a:cubicBezTo>
                    <a:pt x="941161" y="371495"/>
                    <a:pt x="947423" y="375131"/>
                    <a:pt x="953686" y="378363"/>
                  </a:cubicBezTo>
                  <a:cubicBezTo>
                    <a:pt x="957120" y="379979"/>
                    <a:pt x="960756" y="381596"/>
                    <a:pt x="964594" y="383212"/>
                  </a:cubicBezTo>
                  <a:cubicBezTo>
                    <a:pt x="964998" y="385030"/>
                    <a:pt x="965604" y="387050"/>
                    <a:pt x="967220" y="388666"/>
                  </a:cubicBezTo>
                  <a:cubicBezTo>
                    <a:pt x="987623" y="404221"/>
                    <a:pt x="1005198" y="421997"/>
                    <a:pt x="1020147" y="441592"/>
                  </a:cubicBezTo>
                  <a:cubicBezTo>
                    <a:pt x="1019945" y="442400"/>
                    <a:pt x="1020147" y="443006"/>
                    <a:pt x="1019743" y="443814"/>
                  </a:cubicBezTo>
                  <a:cubicBezTo>
                    <a:pt x="997118" y="510679"/>
                    <a:pt x="962372" y="576332"/>
                    <a:pt x="927425" y="637541"/>
                  </a:cubicBezTo>
                  <a:cubicBezTo>
                    <a:pt x="874498" y="730870"/>
                    <a:pt x="798139" y="816724"/>
                    <a:pt x="767231" y="920556"/>
                  </a:cubicBezTo>
                  <a:close/>
                  <a:moveTo>
                    <a:pt x="884397" y="2016053"/>
                  </a:moveTo>
                  <a:cubicBezTo>
                    <a:pt x="923788" y="1957066"/>
                    <a:pt x="961160" y="1896463"/>
                    <a:pt x="1000956" y="1837880"/>
                  </a:cubicBezTo>
                  <a:cubicBezTo>
                    <a:pt x="1042772" y="1776268"/>
                    <a:pt x="1100749" y="1736068"/>
                    <a:pt x="1153069" y="1684555"/>
                  </a:cubicBezTo>
                  <a:cubicBezTo>
                    <a:pt x="1168826" y="1669203"/>
                    <a:pt x="1182966" y="1652436"/>
                    <a:pt x="1197107" y="1635871"/>
                  </a:cubicBezTo>
                  <a:lnTo>
                    <a:pt x="1197107" y="1640517"/>
                  </a:lnTo>
                  <a:cubicBezTo>
                    <a:pt x="1193471" y="1644557"/>
                    <a:pt x="1190037" y="1648800"/>
                    <a:pt x="1187006" y="1653042"/>
                  </a:cubicBezTo>
                  <a:cubicBezTo>
                    <a:pt x="1183370" y="1657890"/>
                    <a:pt x="1188825" y="1665566"/>
                    <a:pt x="1194481" y="1662536"/>
                  </a:cubicBezTo>
                  <a:cubicBezTo>
                    <a:pt x="1195491" y="1661930"/>
                    <a:pt x="1196501" y="1661324"/>
                    <a:pt x="1197511" y="1660920"/>
                  </a:cubicBezTo>
                  <a:lnTo>
                    <a:pt x="1197713" y="1669000"/>
                  </a:lnTo>
                  <a:cubicBezTo>
                    <a:pt x="1206399" y="1666172"/>
                    <a:pt x="1215086" y="1663142"/>
                    <a:pt x="1223772" y="1660516"/>
                  </a:cubicBezTo>
                  <a:cubicBezTo>
                    <a:pt x="1223974" y="1660314"/>
                    <a:pt x="1224176" y="1660314"/>
                    <a:pt x="1224378" y="1660112"/>
                  </a:cubicBezTo>
                  <a:lnTo>
                    <a:pt x="1223974" y="1642133"/>
                  </a:lnTo>
                  <a:cubicBezTo>
                    <a:pt x="1228014" y="1637891"/>
                    <a:pt x="1231853" y="1633245"/>
                    <a:pt x="1234075" y="1627589"/>
                  </a:cubicBezTo>
                  <a:cubicBezTo>
                    <a:pt x="1235489" y="1623953"/>
                    <a:pt x="1232257" y="1619104"/>
                    <a:pt x="1228014" y="1619912"/>
                  </a:cubicBezTo>
                  <a:cubicBezTo>
                    <a:pt x="1226398" y="1620316"/>
                    <a:pt x="1225186" y="1621124"/>
                    <a:pt x="1223570" y="1621528"/>
                  </a:cubicBezTo>
                  <a:lnTo>
                    <a:pt x="1223166" y="1603146"/>
                  </a:lnTo>
                  <a:cubicBezTo>
                    <a:pt x="1227408" y="1597691"/>
                    <a:pt x="1231246" y="1592035"/>
                    <a:pt x="1235287" y="1586581"/>
                  </a:cubicBezTo>
                  <a:cubicBezTo>
                    <a:pt x="1235691" y="1586379"/>
                    <a:pt x="1236095" y="1586379"/>
                    <a:pt x="1236297" y="1586177"/>
                  </a:cubicBezTo>
                  <a:cubicBezTo>
                    <a:pt x="1242559" y="1589005"/>
                    <a:pt x="1248619" y="1591833"/>
                    <a:pt x="1255488" y="1593247"/>
                  </a:cubicBezTo>
                  <a:cubicBezTo>
                    <a:pt x="1256094" y="1593449"/>
                    <a:pt x="1256498" y="1592843"/>
                    <a:pt x="1257104" y="1592439"/>
                  </a:cubicBezTo>
                  <a:cubicBezTo>
                    <a:pt x="1259932" y="1594257"/>
                    <a:pt x="1262760" y="1596075"/>
                    <a:pt x="1265790" y="1597893"/>
                  </a:cubicBezTo>
                  <a:cubicBezTo>
                    <a:pt x="1269628" y="1600317"/>
                    <a:pt x="1273668" y="1602944"/>
                    <a:pt x="1277709" y="1605570"/>
                  </a:cubicBezTo>
                  <a:cubicBezTo>
                    <a:pt x="1276497" y="1626377"/>
                    <a:pt x="1269426" y="1648396"/>
                    <a:pt x="1264578" y="1669000"/>
                  </a:cubicBezTo>
                  <a:cubicBezTo>
                    <a:pt x="1262558" y="1677283"/>
                    <a:pt x="1274477" y="1680515"/>
                    <a:pt x="1278921" y="1674657"/>
                  </a:cubicBezTo>
                  <a:cubicBezTo>
                    <a:pt x="1305990" y="1639507"/>
                    <a:pt x="1316090" y="1593853"/>
                    <a:pt x="1298920" y="1557087"/>
                  </a:cubicBezTo>
                  <a:cubicBezTo>
                    <a:pt x="1307202" y="1563754"/>
                    <a:pt x="1315686" y="1569814"/>
                    <a:pt x="1324575" y="1574662"/>
                  </a:cubicBezTo>
                  <a:cubicBezTo>
                    <a:pt x="1328817" y="1577086"/>
                    <a:pt x="1332251" y="1572238"/>
                    <a:pt x="1329827" y="1568804"/>
                  </a:cubicBezTo>
                  <a:cubicBezTo>
                    <a:pt x="1306798" y="1535270"/>
                    <a:pt x="1262962" y="1508201"/>
                    <a:pt x="1231045" y="1481940"/>
                  </a:cubicBezTo>
                  <a:cubicBezTo>
                    <a:pt x="1227812" y="1479314"/>
                    <a:pt x="1224378" y="1483354"/>
                    <a:pt x="1227206" y="1486182"/>
                  </a:cubicBezTo>
                  <a:cubicBezTo>
                    <a:pt x="1236903" y="1495475"/>
                    <a:pt x="1246801" y="1505979"/>
                    <a:pt x="1256700" y="1516686"/>
                  </a:cubicBezTo>
                  <a:cubicBezTo>
                    <a:pt x="1251851" y="1516484"/>
                    <a:pt x="1247205" y="1517898"/>
                    <a:pt x="1244377" y="1522342"/>
                  </a:cubicBezTo>
                  <a:cubicBezTo>
                    <a:pt x="1243973" y="1522948"/>
                    <a:pt x="1243367" y="1523554"/>
                    <a:pt x="1242963" y="1524362"/>
                  </a:cubicBezTo>
                  <a:cubicBezTo>
                    <a:pt x="1240135" y="1523756"/>
                    <a:pt x="1237105" y="1524362"/>
                    <a:pt x="1236701" y="1527392"/>
                  </a:cubicBezTo>
                  <a:cubicBezTo>
                    <a:pt x="1236297" y="1530018"/>
                    <a:pt x="1235893" y="1532644"/>
                    <a:pt x="1235489" y="1535270"/>
                  </a:cubicBezTo>
                  <a:cubicBezTo>
                    <a:pt x="1231246" y="1541533"/>
                    <a:pt x="1227004" y="1547997"/>
                    <a:pt x="1222560" y="1554057"/>
                  </a:cubicBezTo>
                  <a:lnTo>
                    <a:pt x="1219530" y="1371643"/>
                  </a:lnTo>
                  <a:cubicBezTo>
                    <a:pt x="1234681" y="1386996"/>
                    <a:pt x="1250235" y="1403560"/>
                    <a:pt x="1265992" y="1420125"/>
                  </a:cubicBezTo>
                  <a:cubicBezTo>
                    <a:pt x="1255892" y="1411641"/>
                    <a:pt x="1245791" y="1403358"/>
                    <a:pt x="1236499" y="1395278"/>
                  </a:cubicBezTo>
                  <a:cubicBezTo>
                    <a:pt x="1231853" y="1391440"/>
                    <a:pt x="1224782" y="1396894"/>
                    <a:pt x="1229024" y="1401338"/>
                  </a:cubicBezTo>
                  <a:cubicBezTo>
                    <a:pt x="1268618" y="1444366"/>
                    <a:pt x="1313464" y="1497697"/>
                    <a:pt x="1363159" y="1529614"/>
                  </a:cubicBezTo>
                  <a:cubicBezTo>
                    <a:pt x="1367805" y="1532644"/>
                    <a:pt x="1373259" y="1528806"/>
                    <a:pt x="1370027" y="1523958"/>
                  </a:cubicBezTo>
                  <a:cubicBezTo>
                    <a:pt x="1361745" y="1512039"/>
                    <a:pt x="1352250" y="1500525"/>
                    <a:pt x="1341544" y="1489212"/>
                  </a:cubicBezTo>
                  <a:cubicBezTo>
                    <a:pt x="1347402" y="1493455"/>
                    <a:pt x="1353462" y="1497697"/>
                    <a:pt x="1359522" y="1501535"/>
                  </a:cubicBezTo>
                  <a:cubicBezTo>
                    <a:pt x="1364371" y="1504565"/>
                    <a:pt x="1368411" y="1498505"/>
                    <a:pt x="1365785" y="1494667"/>
                  </a:cubicBezTo>
                  <a:cubicBezTo>
                    <a:pt x="1331443" y="1445174"/>
                    <a:pt x="1272052" y="1401540"/>
                    <a:pt x="1225994" y="1360734"/>
                  </a:cubicBezTo>
                  <a:cubicBezTo>
                    <a:pt x="1223570" y="1358512"/>
                    <a:pt x="1221348" y="1358714"/>
                    <a:pt x="1219328" y="1359522"/>
                  </a:cubicBezTo>
                  <a:lnTo>
                    <a:pt x="1218722" y="1326393"/>
                  </a:lnTo>
                  <a:cubicBezTo>
                    <a:pt x="1262356" y="1371643"/>
                    <a:pt x="1306192" y="1430630"/>
                    <a:pt x="1358916" y="1465779"/>
                  </a:cubicBezTo>
                  <a:cubicBezTo>
                    <a:pt x="1363967" y="1469213"/>
                    <a:pt x="1369623" y="1464769"/>
                    <a:pt x="1366189" y="1459719"/>
                  </a:cubicBezTo>
                  <a:cubicBezTo>
                    <a:pt x="1354472" y="1441336"/>
                    <a:pt x="1339321" y="1423963"/>
                    <a:pt x="1322959" y="1406995"/>
                  </a:cubicBezTo>
                  <a:cubicBezTo>
                    <a:pt x="1336897" y="1418307"/>
                    <a:pt x="1351442" y="1428408"/>
                    <a:pt x="1366391" y="1436488"/>
                  </a:cubicBezTo>
                  <a:cubicBezTo>
                    <a:pt x="1371037" y="1438912"/>
                    <a:pt x="1374875" y="1433862"/>
                    <a:pt x="1372047" y="1430024"/>
                  </a:cubicBezTo>
                  <a:cubicBezTo>
                    <a:pt x="1338109" y="1383359"/>
                    <a:pt x="1278113" y="1344170"/>
                    <a:pt x="1232863" y="1306394"/>
                  </a:cubicBezTo>
                  <a:cubicBezTo>
                    <a:pt x="1226398" y="1300940"/>
                    <a:pt x="1219530" y="1308010"/>
                    <a:pt x="1223368" y="1314070"/>
                  </a:cubicBezTo>
                  <a:cubicBezTo>
                    <a:pt x="1221550" y="1313060"/>
                    <a:pt x="1219934" y="1313060"/>
                    <a:pt x="1218318" y="1313868"/>
                  </a:cubicBezTo>
                  <a:lnTo>
                    <a:pt x="1217106" y="1243569"/>
                  </a:lnTo>
                  <a:cubicBezTo>
                    <a:pt x="1263366" y="1285991"/>
                    <a:pt x="1312858" y="1337705"/>
                    <a:pt x="1367401" y="1366593"/>
                  </a:cubicBezTo>
                  <a:cubicBezTo>
                    <a:pt x="1371845" y="1369017"/>
                    <a:pt x="1376491" y="1363967"/>
                    <a:pt x="1373259" y="1360128"/>
                  </a:cubicBezTo>
                  <a:cubicBezTo>
                    <a:pt x="1333665" y="1311848"/>
                    <a:pt x="1269224" y="1272254"/>
                    <a:pt x="1216904" y="1234075"/>
                  </a:cubicBezTo>
                  <a:lnTo>
                    <a:pt x="1216096" y="1181552"/>
                  </a:lnTo>
                  <a:cubicBezTo>
                    <a:pt x="1239529" y="1203975"/>
                    <a:pt x="1263164" y="1226196"/>
                    <a:pt x="1287203" y="1247811"/>
                  </a:cubicBezTo>
                  <a:cubicBezTo>
                    <a:pt x="1267002" y="1234479"/>
                    <a:pt x="1246801" y="1221348"/>
                    <a:pt x="1228418" y="1208217"/>
                  </a:cubicBezTo>
                  <a:cubicBezTo>
                    <a:pt x="1221146" y="1202965"/>
                    <a:pt x="1212864" y="1211854"/>
                    <a:pt x="1220136" y="1217308"/>
                  </a:cubicBezTo>
                  <a:cubicBezTo>
                    <a:pt x="1251043" y="1240741"/>
                    <a:pt x="1281547" y="1264578"/>
                    <a:pt x="1312252" y="1287607"/>
                  </a:cubicBezTo>
                  <a:cubicBezTo>
                    <a:pt x="1333665" y="1303566"/>
                    <a:pt x="1354674" y="1321343"/>
                    <a:pt x="1377703" y="1335281"/>
                  </a:cubicBezTo>
                  <a:lnTo>
                    <a:pt x="1381137" y="1498101"/>
                  </a:lnTo>
                  <a:cubicBezTo>
                    <a:pt x="1380531" y="1499111"/>
                    <a:pt x="1380531" y="1500323"/>
                    <a:pt x="1381137" y="1501535"/>
                  </a:cubicBezTo>
                  <a:lnTo>
                    <a:pt x="1381945" y="1539311"/>
                  </a:lnTo>
                  <a:cubicBezTo>
                    <a:pt x="1380127" y="1538099"/>
                    <a:pt x="1378309" y="1536685"/>
                    <a:pt x="1376289" y="1535473"/>
                  </a:cubicBezTo>
                  <a:cubicBezTo>
                    <a:pt x="1376289" y="1535473"/>
                    <a:pt x="1376087" y="1535473"/>
                    <a:pt x="1376289" y="1535473"/>
                  </a:cubicBezTo>
                  <a:cubicBezTo>
                    <a:pt x="1378107" y="1537694"/>
                    <a:pt x="1380127" y="1539715"/>
                    <a:pt x="1381945" y="1541937"/>
                  </a:cubicBezTo>
                  <a:lnTo>
                    <a:pt x="1382754" y="1576480"/>
                  </a:lnTo>
                  <a:cubicBezTo>
                    <a:pt x="1381945" y="1575874"/>
                    <a:pt x="1381137" y="1575470"/>
                    <a:pt x="1380127" y="1574864"/>
                  </a:cubicBezTo>
                  <a:cubicBezTo>
                    <a:pt x="1379319" y="1574460"/>
                    <a:pt x="1378511" y="1575268"/>
                    <a:pt x="1378915" y="1576076"/>
                  </a:cubicBezTo>
                  <a:cubicBezTo>
                    <a:pt x="1379925" y="1577894"/>
                    <a:pt x="1381541" y="1579511"/>
                    <a:pt x="1382754" y="1581329"/>
                  </a:cubicBezTo>
                  <a:lnTo>
                    <a:pt x="1383562" y="1620518"/>
                  </a:lnTo>
                  <a:cubicBezTo>
                    <a:pt x="1379117" y="1617892"/>
                    <a:pt x="1374471" y="1615064"/>
                    <a:pt x="1370431" y="1612438"/>
                  </a:cubicBezTo>
                  <a:cubicBezTo>
                    <a:pt x="1370431" y="1612438"/>
                    <a:pt x="1370431" y="1612438"/>
                    <a:pt x="1370431" y="1612438"/>
                  </a:cubicBezTo>
                  <a:cubicBezTo>
                    <a:pt x="1372855" y="1615266"/>
                    <a:pt x="1375481" y="1618498"/>
                    <a:pt x="1378107" y="1621528"/>
                  </a:cubicBezTo>
                  <a:cubicBezTo>
                    <a:pt x="1388814" y="1619912"/>
                    <a:pt x="1399318" y="1618498"/>
                    <a:pt x="1410025" y="1617084"/>
                  </a:cubicBezTo>
                  <a:lnTo>
                    <a:pt x="1410025" y="1613246"/>
                  </a:lnTo>
                  <a:cubicBezTo>
                    <a:pt x="1411035" y="1614458"/>
                    <a:pt x="1412045" y="1615468"/>
                    <a:pt x="1413055" y="1616680"/>
                  </a:cubicBezTo>
                  <a:cubicBezTo>
                    <a:pt x="1413661" y="1616680"/>
                    <a:pt x="1414267" y="1616478"/>
                    <a:pt x="1414873" y="1616478"/>
                  </a:cubicBezTo>
                  <a:cubicBezTo>
                    <a:pt x="1419721" y="1615468"/>
                    <a:pt x="1424771" y="1614458"/>
                    <a:pt x="1429620" y="1613448"/>
                  </a:cubicBezTo>
                  <a:cubicBezTo>
                    <a:pt x="1424771" y="1609004"/>
                    <a:pt x="1419115" y="1604964"/>
                    <a:pt x="1414671" y="1601126"/>
                  </a:cubicBezTo>
                  <a:cubicBezTo>
                    <a:pt x="1413055" y="1599711"/>
                    <a:pt x="1411439" y="1598297"/>
                    <a:pt x="1409621" y="1596883"/>
                  </a:cubicBezTo>
                  <a:lnTo>
                    <a:pt x="1409015" y="1571228"/>
                  </a:lnTo>
                  <a:lnTo>
                    <a:pt x="1409015" y="1571228"/>
                  </a:lnTo>
                  <a:cubicBezTo>
                    <a:pt x="1418913" y="1581126"/>
                    <a:pt x="1428610" y="1593045"/>
                    <a:pt x="1442144" y="1598701"/>
                  </a:cubicBezTo>
                  <a:cubicBezTo>
                    <a:pt x="1445780" y="1600317"/>
                    <a:pt x="1449821" y="1596681"/>
                    <a:pt x="1447801" y="1593247"/>
                  </a:cubicBezTo>
                  <a:cubicBezTo>
                    <a:pt x="1440932" y="1581126"/>
                    <a:pt x="1427600" y="1572642"/>
                    <a:pt x="1416489" y="1563956"/>
                  </a:cubicBezTo>
                  <a:cubicBezTo>
                    <a:pt x="1413863" y="1561936"/>
                    <a:pt x="1411237" y="1560118"/>
                    <a:pt x="1408611" y="1558097"/>
                  </a:cubicBezTo>
                  <a:lnTo>
                    <a:pt x="1407803" y="1523958"/>
                  </a:lnTo>
                  <a:cubicBezTo>
                    <a:pt x="1413055" y="1528402"/>
                    <a:pt x="1418509" y="1532846"/>
                    <a:pt x="1423761" y="1537088"/>
                  </a:cubicBezTo>
                  <a:cubicBezTo>
                    <a:pt x="1435074" y="1546179"/>
                    <a:pt x="1445376" y="1556683"/>
                    <a:pt x="1459719" y="1561128"/>
                  </a:cubicBezTo>
                  <a:cubicBezTo>
                    <a:pt x="1461537" y="1561734"/>
                    <a:pt x="1463355" y="1560926"/>
                    <a:pt x="1464365" y="1559512"/>
                  </a:cubicBezTo>
                  <a:cubicBezTo>
                    <a:pt x="1465779" y="1560724"/>
                    <a:pt x="1467193" y="1562138"/>
                    <a:pt x="1469011" y="1563350"/>
                  </a:cubicBezTo>
                  <a:cubicBezTo>
                    <a:pt x="1478506" y="1569612"/>
                    <a:pt x="1490828" y="1572844"/>
                    <a:pt x="1503959" y="1572238"/>
                  </a:cubicBezTo>
                  <a:lnTo>
                    <a:pt x="1544159" y="1570218"/>
                  </a:lnTo>
                  <a:cubicBezTo>
                    <a:pt x="1508201" y="1589005"/>
                    <a:pt x="1472042" y="1599913"/>
                    <a:pt x="1433862" y="1614458"/>
                  </a:cubicBezTo>
                  <a:cubicBezTo>
                    <a:pt x="1428206" y="1616478"/>
                    <a:pt x="1422953" y="1619508"/>
                    <a:pt x="1417701" y="1621932"/>
                  </a:cubicBezTo>
                  <a:cubicBezTo>
                    <a:pt x="1417095" y="1621932"/>
                    <a:pt x="1416489" y="1621528"/>
                    <a:pt x="1415883" y="1621730"/>
                  </a:cubicBezTo>
                  <a:cubicBezTo>
                    <a:pt x="1384572" y="1626983"/>
                    <a:pt x="1356290" y="1647588"/>
                    <a:pt x="1327201" y="1660112"/>
                  </a:cubicBezTo>
                  <a:cubicBezTo>
                    <a:pt x="1292859" y="1675061"/>
                    <a:pt x="1257306" y="1687383"/>
                    <a:pt x="1224176" y="1704958"/>
                  </a:cubicBezTo>
                  <a:cubicBezTo>
                    <a:pt x="1165796" y="1735664"/>
                    <a:pt x="1121959" y="1782126"/>
                    <a:pt x="1078528" y="1831012"/>
                  </a:cubicBezTo>
                  <a:cubicBezTo>
                    <a:pt x="1021965" y="1894847"/>
                    <a:pt x="966210" y="1959288"/>
                    <a:pt x="910254" y="2023527"/>
                  </a:cubicBezTo>
                  <a:cubicBezTo>
                    <a:pt x="882983" y="2054838"/>
                    <a:pt x="854095" y="2085948"/>
                    <a:pt x="826016" y="2117865"/>
                  </a:cubicBezTo>
                  <a:cubicBezTo>
                    <a:pt x="822784" y="2115845"/>
                    <a:pt x="819350" y="2113825"/>
                    <a:pt x="816117" y="2112209"/>
                  </a:cubicBezTo>
                  <a:cubicBezTo>
                    <a:pt x="839753" y="2080291"/>
                    <a:pt x="862782" y="2048576"/>
                    <a:pt x="884397" y="2016053"/>
                  </a:cubicBezTo>
                  <a:close/>
                  <a:moveTo>
                    <a:pt x="1243165" y="1576278"/>
                  </a:moveTo>
                  <a:cubicBezTo>
                    <a:pt x="1248619" y="1568602"/>
                    <a:pt x="1254680" y="1561330"/>
                    <a:pt x="1259932" y="1553249"/>
                  </a:cubicBezTo>
                  <a:cubicBezTo>
                    <a:pt x="1271850" y="1564562"/>
                    <a:pt x="1276901" y="1578096"/>
                    <a:pt x="1278113" y="1592641"/>
                  </a:cubicBezTo>
                  <a:cubicBezTo>
                    <a:pt x="1276699" y="1592035"/>
                    <a:pt x="1275083" y="1591227"/>
                    <a:pt x="1273668" y="1590621"/>
                  </a:cubicBezTo>
                  <a:cubicBezTo>
                    <a:pt x="1263568" y="1585571"/>
                    <a:pt x="1253266" y="1580925"/>
                    <a:pt x="1243165" y="1576278"/>
                  </a:cubicBezTo>
                  <a:close/>
                  <a:moveTo>
                    <a:pt x="782584" y="2147156"/>
                  </a:moveTo>
                  <a:cubicBezTo>
                    <a:pt x="781978" y="2146753"/>
                    <a:pt x="781372" y="2146349"/>
                    <a:pt x="780766" y="2145944"/>
                  </a:cubicBezTo>
                  <a:cubicBezTo>
                    <a:pt x="774908" y="2142308"/>
                    <a:pt x="764605" y="2147965"/>
                    <a:pt x="768847" y="2155439"/>
                  </a:cubicBezTo>
                  <a:cubicBezTo>
                    <a:pt x="772079" y="2160893"/>
                    <a:pt x="775110" y="2166549"/>
                    <a:pt x="778342" y="2172004"/>
                  </a:cubicBezTo>
                  <a:cubicBezTo>
                    <a:pt x="771473" y="2166145"/>
                    <a:pt x="764403" y="2160085"/>
                    <a:pt x="757535" y="2154025"/>
                  </a:cubicBezTo>
                  <a:cubicBezTo>
                    <a:pt x="758747" y="2153621"/>
                    <a:pt x="759959" y="2153015"/>
                    <a:pt x="761171" y="2153015"/>
                  </a:cubicBezTo>
                  <a:cubicBezTo>
                    <a:pt x="769453" y="2139884"/>
                    <a:pt x="778140" y="2128572"/>
                    <a:pt x="788240" y="2126956"/>
                  </a:cubicBezTo>
                  <a:cubicBezTo>
                    <a:pt x="789452" y="2126754"/>
                    <a:pt x="791472" y="2127360"/>
                    <a:pt x="793492" y="2128168"/>
                  </a:cubicBezTo>
                  <a:cubicBezTo>
                    <a:pt x="789856" y="2134632"/>
                    <a:pt x="786422" y="2140894"/>
                    <a:pt x="782584" y="2147156"/>
                  </a:cubicBezTo>
                  <a:close/>
                  <a:moveTo>
                    <a:pt x="1204985" y="2519864"/>
                  </a:moveTo>
                  <a:cubicBezTo>
                    <a:pt x="1199127" y="2515217"/>
                    <a:pt x="1193067" y="2510773"/>
                    <a:pt x="1186602" y="2506531"/>
                  </a:cubicBezTo>
                  <a:cubicBezTo>
                    <a:pt x="1182764" y="2510571"/>
                    <a:pt x="1177108" y="2512591"/>
                    <a:pt x="1170644" y="2510571"/>
                  </a:cubicBezTo>
                  <a:cubicBezTo>
                    <a:pt x="1155493" y="2500067"/>
                    <a:pt x="1141150" y="2488148"/>
                    <a:pt x="1126202" y="2478654"/>
                  </a:cubicBezTo>
                  <a:cubicBezTo>
                    <a:pt x="1111455" y="2469361"/>
                    <a:pt x="1096304" y="2461079"/>
                    <a:pt x="1081154" y="2452998"/>
                  </a:cubicBezTo>
                  <a:cubicBezTo>
                    <a:pt x="1081356" y="2450373"/>
                    <a:pt x="1081760" y="2447948"/>
                    <a:pt x="1082770" y="2445524"/>
                  </a:cubicBezTo>
                  <a:cubicBezTo>
                    <a:pt x="1081558" y="2444716"/>
                    <a:pt x="1080346" y="2444110"/>
                    <a:pt x="1079134" y="2443302"/>
                  </a:cubicBezTo>
                  <a:cubicBezTo>
                    <a:pt x="1068225" y="2436030"/>
                    <a:pt x="1057519" y="2428555"/>
                    <a:pt x="1046812" y="2421283"/>
                  </a:cubicBezTo>
                  <a:cubicBezTo>
                    <a:pt x="1046004" y="2423909"/>
                    <a:pt x="1043580" y="2425929"/>
                    <a:pt x="1040752" y="2424515"/>
                  </a:cubicBezTo>
                  <a:cubicBezTo>
                    <a:pt x="1010854" y="2410779"/>
                    <a:pt x="981765" y="2395426"/>
                    <a:pt x="952878" y="2379063"/>
                  </a:cubicBezTo>
                  <a:cubicBezTo>
                    <a:pt x="927021" y="2361690"/>
                    <a:pt x="901971" y="2343308"/>
                    <a:pt x="877326" y="2323915"/>
                  </a:cubicBezTo>
                  <a:cubicBezTo>
                    <a:pt x="865206" y="2308966"/>
                    <a:pt x="852883" y="2294017"/>
                    <a:pt x="840157" y="2279473"/>
                  </a:cubicBezTo>
                  <a:cubicBezTo>
                    <a:pt x="868034" y="2296441"/>
                    <a:pt x="895709" y="2314420"/>
                    <a:pt x="922778" y="2332601"/>
                  </a:cubicBezTo>
                  <a:cubicBezTo>
                    <a:pt x="882376" y="2301896"/>
                    <a:pt x="842985" y="2269776"/>
                    <a:pt x="804199" y="2236849"/>
                  </a:cubicBezTo>
                  <a:cubicBezTo>
                    <a:pt x="801371" y="2233213"/>
                    <a:pt x="798543" y="2229778"/>
                    <a:pt x="795917" y="2226142"/>
                  </a:cubicBezTo>
                  <a:cubicBezTo>
                    <a:pt x="811269" y="2237051"/>
                    <a:pt x="826824" y="2247757"/>
                    <a:pt x="840763" y="2258262"/>
                  </a:cubicBezTo>
                  <a:cubicBezTo>
                    <a:pt x="880558" y="2288159"/>
                    <a:pt x="921768" y="2316440"/>
                    <a:pt x="962978" y="2344115"/>
                  </a:cubicBezTo>
                  <a:cubicBezTo>
                    <a:pt x="964998" y="2345530"/>
                    <a:pt x="966816" y="2344721"/>
                    <a:pt x="968028" y="2343509"/>
                  </a:cubicBezTo>
                  <a:cubicBezTo>
                    <a:pt x="1000148" y="2363307"/>
                    <a:pt x="1033075" y="2381689"/>
                    <a:pt x="1066205" y="2397648"/>
                  </a:cubicBezTo>
                  <a:cubicBezTo>
                    <a:pt x="1070649" y="2399870"/>
                    <a:pt x="1074487" y="2392800"/>
                    <a:pt x="1070447" y="2389972"/>
                  </a:cubicBezTo>
                  <a:cubicBezTo>
                    <a:pt x="1007218" y="2345126"/>
                    <a:pt x="942575" y="2302300"/>
                    <a:pt x="880558" y="2255433"/>
                  </a:cubicBezTo>
                  <a:cubicBezTo>
                    <a:pt x="853489" y="2234829"/>
                    <a:pt x="827228" y="2213214"/>
                    <a:pt x="801169" y="2191397"/>
                  </a:cubicBezTo>
                  <a:cubicBezTo>
                    <a:pt x="799351" y="2186750"/>
                    <a:pt x="797533" y="2182306"/>
                    <a:pt x="795715" y="2177862"/>
                  </a:cubicBezTo>
                  <a:cubicBezTo>
                    <a:pt x="816319" y="2194023"/>
                    <a:pt x="837530" y="2209779"/>
                    <a:pt x="858943" y="2224728"/>
                  </a:cubicBezTo>
                  <a:cubicBezTo>
                    <a:pt x="867832" y="2230990"/>
                    <a:pt x="879952" y="2219476"/>
                    <a:pt x="872680" y="2210587"/>
                  </a:cubicBezTo>
                  <a:cubicBezTo>
                    <a:pt x="859751" y="2194831"/>
                    <a:pt x="843187" y="2175842"/>
                    <a:pt x="824400" y="2162509"/>
                  </a:cubicBezTo>
                  <a:cubicBezTo>
                    <a:pt x="826622" y="2160085"/>
                    <a:pt x="828844" y="2157459"/>
                    <a:pt x="831066" y="2155035"/>
                  </a:cubicBezTo>
                  <a:cubicBezTo>
                    <a:pt x="846015" y="2167560"/>
                    <a:pt x="860155" y="2180084"/>
                    <a:pt x="865408" y="2183922"/>
                  </a:cubicBezTo>
                  <a:cubicBezTo>
                    <a:pt x="925202" y="2226950"/>
                    <a:pt x="985199" y="2269776"/>
                    <a:pt x="1045398" y="2312602"/>
                  </a:cubicBezTo>
                  <a:cubicBezTo>
                    <a:pt x="1102769" y="2353610"/>
                    <a:pt x="1160543" y="2394214"/>
                    <a:pt x="1218116" y="2434818"/>
                  </a:cubicBezTo>
                  <a:cubicBezTo>
                    <a:pt x="1218520" y="2435020"/>
                    <a:pt x="1219126" y="2435424"/>
                    <a:pt x="1219732" y="2435828"/>
                  </a:cubicBezTo>
                  <a:cubicBezTo>
                    <a:pt x="1220540" y="2436030"/>
                    <a:pt x="1221146" y="2436434"/>
                    <a:pt x="1221752" y="2436838"/>
                  </a:cubicBezTo>
                  <a:cubicBezTo>
                    <a:pt x="1226398" y="2438858"/>
                    <a:pt x="1230640" y="2441080"/>
                    <a:pt x="1234681" y="2443504"/>
                  </a:cubicBezTo>
                  <a:cubicBezTo>
                    <a:pt x="1236095" y="2444312"/>
                    <a:pt x="1237307" y="2445322"/>
                    <a:pt x="1238519" y="2446130"/>
                  </a:cubicBezTo>
                  <a:cubicBezTo>
                    <a:pt x="1242357" y="2448958"/>
                    <a:pt x="1245993" y="2451786"/>
                    <a:pt x="1248821" y="2455423"/>
                  </a:cubicBezTo>
                  <a:cubicBezTo>
                    <a:pt x="1249629" y="2455221"/>
                    <a:pt x="1250437" y="2454817"/>
                    <a:pt x="1251447" y="2454413"/>
                  </a:cubicBezTo>
                  <a:cubicBezTo>
                    <a:pt x="1253872" y="2456029"/>
                    <a:pt x="1255488" y="2457443"/>
                    <a:pt x="1255488" y="2458049"/>
                  </a:cubicBezTo>
                  <a:cubicBezTo>
                    <a:pt x="1255488" y="2459059"/>
                    <a:pt x="1254276" y="2461079"/>
                    <a:pt x="1252660" y="2463503"/>
                  </a:cubicBezTo>
                  <a:cubicBezTo>
                    <a:pt x="1254478" y="2472593"/>
                    <a:pt x="1249023" y="2482088"/>
                    <a:pt x="1239125" y="2483906"/>
                  </a:cubicBezTo>
                  <a:cubicBezTo>
                    <a:pt x="1237913" y="2484108"/>
                    <a:pt x="1236701" y="2484108"/>
                    <a:pt x="1235287" y="2484108"/>
                  </a:cubicBezTo>
                  <a:cubicBezTo>
                    <a:pt x="1228418" y="2491784"/>
                    <a:pt x="1221954" y="2498653"/>
                    <a:pt x="1220338" y="2500269"/>
                  </a:cubicBezTo>
                  <a:cubicBezTo>
                    <a:pt x="1215490" y="2507137"/>
                    <a:pt x="1210238" y="2513601"/>
                    <a:pt x="1204985" y="2519864"/>
                  </a:cubicBezTo>
                  <a:close/>
                  <a:moveTo>
                    <a:pt x="1223570" y="2638847"/>
                  </a:moveTo>
                  <a:lnTo>
                    <a:pt x="1223772" y="2651372"/>
                  </a:lnTo>
                  <a:cubicBezTo>
                    <a:pt x="1224580" y="2694804"/>
                    <a:pt x="1247811" y="2727529"/>
                    <a:pt x="1277103" y="2725509"/>
                  </a:cubicBezTo>
                  <a:lnTo>
                    <a:pt x="1290233" y="2724701"/>
                  </a:lnTo>
                  <a:cubicBezTo>
                    <a:pt x="1300536" y="2742276"/>
                    <a:pt x="1314676" y="2757831"/>
                    <a:pt x="1327807" y="2773587"/>
                  </a:cubicBezTo>
                  <a:cubicBezTo>
                    <a:pt x="1346190" y="2795606"/>
                    <a:pt x="1363967" y="2818837"/>
                    <a:pt x="1386592" y="2837018"/>
                  </a:cubicBezTo>
                  <a:cubicBezTo>
                    <a:pt x="1389824" y="2839644"/>
                    <a:pt x="1394672" y="2836008"/>
                    <a:pt x="1392652" y="2832372"/>
                  </a:cubicBezTo>
                  <a:cubicBezTo>
                    <a:pt x="1378915" y="2808737"/>
                    <a:pt x="1359522" y="2788738"/>
                    <a:pt x="1341342" y="2768335"/>
                  </a:cubicBezTo>
                  <a:cubicBezTo>
                    <a:pt x="1328009" y="2753386"/>
                    <a:pt x="1315080" y="2737428"/>
                    <a:pt x="1299728" y="2724095"/>
                  </a:cubicBezTo>
                  <a:lnTo>
                    <a:pt x="1394672" y="2717833"/>
                  </a:lnTo>
                  <a:cubicBezTo>
                    <a:pt x="1400530" y="2735408"/>
                    <a:pt x="1409419" y="2751164"/>
                    <a:pt x="1418913" y="2767123"/>
                  </a:cubicBezTo>
                  <a:cubicBezTo>
                    <a:pt x="1428812" y="2784294"/>
                    <a:pt x="1438306" y="2802070"/>
                    <a:pt x="1452649" y="2816211"/>
                  </a:cubicBezTo>
                  <a:cubicBezTo>
                    <a:pt x="1455073" y="2818433"/>
                    <a:pt x="1459315" y="2815807"/>
                    <a:pt x="1458507" y="2812777"/>
                  </a:cubicBezTo>
                  <a:cubicBezTo>
                    <a:pt x="1452447" y="2793788"/>
                    <a:pt x="1440730" y="2777223"/>
                    <a:pt x="1430024" y="2760659"/>
                  </a:cubicBezTo>
                  <a:cubicBezTo>
                    <a:pt x="1420125" y="2745306"/>
                    <a:pt x="1410429" y="2730559"/>
                    <a:pt x="1397702" y="2717631"/>
                  </a:cubicBezTo>
                  <a:lnTo>
                    <a:pt x="1401742" y="2717429"/>
                  </a:lnTo>
                  <a:cubicBezTo>
                    <a:pt x="1401944" y="2717429"/>
                    <a:pt x="1402146" y="2717429"/>
                    <a:pt x="1402348" y="2717227"/>
                  </a:cubicBezTo>
                  <a:cubicBezTo>
                    <a:pt x="1409217" y="2722479"/>
                    <a:pt x="1416085" y="2727529"/>
                    <a:pt x="1423155" y="2732175"/>
                  </a:cubicBezTo>
                  <a:cubicBezTo>
                    <a:pt x="1429014" y="2742882"/>
                    <a:pt x="1435478" y="2752982"/>
                    <a:pt x="1441942" y="2763285"/>
                  </a:cubicBezTo>
                  <a:cubicBezTo>
                    <a:pt x="1453255" y="2781466"/>
                    <a:pt x="1463557" y="2800455"/>
                    <a:pt x="1478708" y="2816009"/>
                  </a:cubicBezTo>
                  <a:cubicBezTo>
                    <a:pt x="1481334" y="2818635"/>
                    <a:pt x="1486788" y="2815605"/>
                    <a:pt x="1485374" y="2811969"/>
                  </a:cubicBezTo>
                  <a:cubicBezTo>
                    <a:pt x="1478102" y="2791970"/>
                    <a:pt x="1465375" y="2774193"/>
                    <a:pt x="1453861" y="2756215"/>
                  </a:cubicBezTo>
                  <a:cubicBezTo>
                    <a:pt x="1452851" y="2754598"/>
                    <a:pt x="1451841" y="2752982"/>
                    <a:pt x="1450831" y="2751366"/>
                  </a:cubicBezTo>
                  <a:cubicBezTo>
                    <a:pt x="1456285" y="2754800"/>
                    <a:pt x="1461941" y="2758033"/>
                    <a:pt x="1468203" y="2759851"/>
                  </a:cubicBezTo>
                  <a:cubicBezTo>
                    <a:pt x="1471031" y="2760659"/>
                    <a:pt x="1473860" y="2757022"/>
                    <a:pt x="1472244" y="2754800"/>
                  </a:cubicBezTo>
                  <a:cubicBezTo>
                    <a:pt x="1463355" y="2743488"/>
                    <a:pt x="1449821" y="2737024"/>
                    <a:pt x="1437700" y="2728943"/>
                  </a:cubicBezTo>
                  <a:cubicBezTo>
                    <a:pt x="1436892" y="2728337"/>
                    <a:pt x="1436084" y="2727933"/>
                    <a:pt x="1435276" y="2727327"/>
                  </a:cubicBezTo>
                  <a:cubicBezTo>
                    <a:pt x="1431034" y="2721267"/>
                    <a:pt x="1426387" y="2715610"/>
                    <a:pt x="1421337" y="2710156"/>
                  </a:cubicBezTo>
                  <a:cubicBezTo>
                    <a:pt x="1428004" y="2705712"/>
                    <a:pt x="1433862" y="2699248"/>
                    <a:pt x="1438710" y="2690965"/>
                  </a:cubicBezTo>
                  <a:lnTo>
                    <a:pt x="1438710" y="2690965"/>
                  </a:lnTo>
                  <a:cubicBezTo>
                    <a:pt x="1439114" y="2690359"/>
                    <a:pt x="1439316" y="2689551"/>
                    <a:pt x="1439720" y="2688744"/>
                  </a:cubicBezTo>
                  <a:cubicBezTo>
                    <a:pt x="1457295" y="2732377"/>
                    <a:pt x="1484364" y="2784496"/>
                    <a:pt x="1527190" y="2803889"/>
                  </a:cubicBezTo>
                  <a:cubicBezTo>
                    <a:pt x="1530826" y="2805505"/>
                    <a:pt x="1534866" y="2801667"/>
                    <a:pt x="1532846" y="2798232"/>
                  </a:cubicBezTo>
                  <a:cubicBezTo>
                    <a:pt x="1520524" y="2776617"/>
                    <a:pt x="1499515" y="2759851"/>
                    <a:pt x="1484768" y="2739650"/>
                  </a:cubicBezTo>
                  <a:cubicBezTo>
                    <a:pt x="1481334" y="2734802"/>
                    <a:pt x="1478304" y="2729549"/>
                    <a:pt x="1475072" y="2724499"/>
                  </a:cubicBezTo>
                  <a:cubicBezTo>
                    <a:pt x="1489414" y="2741064"/>
                    <a:pt x="1504565" y="2756821"/>
                    <a:pt x="1520120" y="2772173"/>
                  </a:cubicBezTo>
                  <a:cubicBezTo>
                    <a:pt x="1536281" y="2788334"/>
                    <a:pt x="1552239" y="2807121"/>
                    <a:pt x="1571430" y="2820453"/>
                  </a:cubicBezTo>
                  <a:cubicBezTo>
                    <a:pt x="1454669" y="2833786"/>
                    <a:pt x="1337503" y="2847725"/>
                    <a:pt x="1220338" y="2864492"/>
                  </a:cubicBezTo>
                  <a:cubicBezTo>
                    <a:pt x="1220540" y="2863886"/>
                    <a:pt x="1220742" y="2863077"/>
                    <a:pt x="1220136" y="2862471"/>
                  </a:cubicBezTo>
                  <a:cubicBezTo>
                    <a:pt x="1215086" y="2855199"/>
                    <a:pt x="1208621" y="2848331"/>
                    <a:pt x="1201753" y="2841866"/>
                  </a:cubicBezTo>
                  <a:cubicBezTo>
                    <a:pt x="1201955" y="2834190"/>
                    <a:pt x="1202561" y="2826514"/>
                    <a:pt x="1202561" y="2818837"/>
                  </a:cubicBezTo>
                  <a:cubicBezTo>
                    <a:pt x="1212056" y="2829948"/>
                    <a:pt x="1222156" y="2840654"/>
                    <a:pt x="1234277" y="2847927"/>
                  </a:cubicBezTo>
                  <a:cubicBezTo>
                    <a:pt x="1236903" y="2849543"/>
                    <a:pt x="1239731" y="2846109"/>
                    <a:pt x="1238519" y="2843886"/>
                  </a:cubicBezTo>
                  <a:cubicBezTo>
                    <a:pt x="1230236" y="2828938"/>
                    <a:pt x="1216298" y="2815807"/>
                    <a:pt x="1202359" y="2803889"/>
                  </a:cubicBezTo>
                  <a:cubicBezTo>
                    <a:pt x="1202157" y="2794394"/>
                    <a:pt x="1201955" y="2785102"/>
                    <a:pt x="1201753" y="2775607"/>
                  </a:cubicBezTo>
                  <a:cubicBezTo>
                    <a:pt x="1204783" y="2779445"/>
                    <a:pt x="1207611" y="2783284"/>
                    <a:pt x="1210844" y="2787122"/>
                  </a:cubicBezTo>
                  <a:cubicBezTo>
                    <a:pt x="1223570" y="2802273"/>
                    <a:pt x="1235287" y="2818837"/>
                    <a:pt x="1252053" y="2830150"/>
                  </a:cubicBezTo>
                  <a:cubicBezTo>
                    <a:pt x="1255488" y="2832372"/>
                    <a:pt x="1258720" y="2827726"/>
                    <a:pt x="1257306" y="2824898"/>
                  </a:cubicBezTo>
                  <a:cubicBezTo>
                    <a:pt x="1248821" y="2808535"/>
                    <a:pt x="1234681" y="2795404"/>
                    <a:pt x="1221954" y="2781869"/>
                  </a:cubicBezTo>
                  <a:cubicBezTo>
                    <a:pt x="1215288" y="2774597"/>
                    <a:pt x="1208419" y="2767729"/>
                    <a:pt x="1201349" y="2760861"/>
                  </a:cubicBezTo>
                  <a:cubicBezTo>
                    <a:pt x="1201147" y="2757427"/>
                    <a:pt x="1201147" y="2753992"/>
                    <a:pt x="1201147" y="2750558"/>
                  </a:cubicBezTo>
                  <a:cubicBezTo>
                    <a:pt x="1202561" y="2752376"/>
                    <a:pt x="1204177" y="2754194"/>
                    <a:pt x="1205591" y="2756012"/>
                  </a:cubicBezTo>
                  <a:cubicBezTo>
                    <a:pt x="1213066" y="2765103"/>
                    <a:pt x="1219934" y="2776415"/>
                    <a:pt x="1230640" y="2782072"/>
                  </a:cubicBezTo>
                  <a:cubicBezTo>
                    <a:pt x="1233469" y="2783688"/>
                    <a:pt x="1237307" y="2780657"/>
                    <a:pt x="1236499" y="2777627"/>
                  </a:cubicBezTo>
                  <a:cubicBezTo>
                    <a:pt x="1233065" y="2766315"/>
                    <a:pt x="1223166" y="2757427"/>
                    <a:pt x="1215490" y="2748538"/>
                  </a:cubicBezTo>
                  <a:cubicBezTo>
                    <a:pt x="1210440" y="2742680"/>
                    <a:pt x="1205389" y="2736620"/>
                    <a:pt x="1200137" y="2730761"/>
                  </a:cubicBezTo>
                  <a:cubicBezTo>
                    <a:pt x="1199531" y="2720055"/>
                    <a:pt x="1199127" y="2709146"/>
                    <a:pt x="1198521" y="2698440"/>
                  </a:cubicBezTo>
                  <a:cubicBezTo>
                    <a:pt x="1204581" y="2705106"/>
                    <a:pt x="1210844" y="2711773"/>
                    <a:pt x="1217712" y="2717833"/>
                  </a:cubicBezTo>
                  <a:cubicBezTo>
                    <a:pt x="1219126" y="2719045"/>
                    <a:pt x="1221146" y="2718237"/>
                    <a:pt x="1221954" y="2716823"/>
                  </a:cubicBezTo>
                  <a:cubicBezTo>
                    <a:pt x="1253266" y="2752376"/>
                    <a:pt x="1287405" y="2790354"/>
                    <a:pt x="1325989" y="2818635"/>
                  </a:cubicBezTo>
                  <a:cubicBezTo>
                    <a:pt x="1329019" y="2820857"/>
                    <a:pt x="1334675" y="2817625"/>
                    <a:pt x="1332049" y="2813989"/>
                  </a:cubicBezTo>
                  <a:cubicBezTo>
                    <a:pt x="1303364" y="2774799"/>
                    <a:pt x="1263568" y="2739448"/>
                    <a:pt x="1226802" y="2707530"/>
                  </a:cubicBezTo>
                  <a:cubicBezTo>
                    <a:pt x="1223368" y="2704500"/>
                    <a:pt x="1219126" y="2707328"/>
                    <a:pt x="1218722" y="2710560"/>
                  </a:cubicBezTo>
                  <a:cubicBezTo>
                    <a:pt x="1212258" y="2702076"/>
                    <a:pt x="1204985" y="2693996"/>
                    <a:pt x="1197915" y="2686117"/>
                  </a:cubicBezTo>
                  <a:cubicBezTo>
                    <a:pt x="1197915" y="2684299"/>
                    <a:pt x="1197713" y="2682481"/>
                    <a:pt x="1197713" y="2680663"/>
                  </a:cubicBezTo>
                  <a:cubicBezTo>
                    <a:pt x="1205591" y="2668340"/>
                    <a:pt x="1215288" y="2653998"/>
                    <a:pt x="1223570" y="2638847"/>
                  </a:cubicBezTo>
                  <a:close/>
                  <a:moveTo>
                    <a:pt x="1085396" y="2870552"/>
                  </a:moveTo>
                  <a:cubicBezTo>
                    <a:pt x="1110647" y="2833180"/>
                    <a:pt x="1142564" y="2794192"/>
                    <a:pt x="1165796" y="2752982"/>
                  </a:cubicBezTo>
                  <a:cubicBezTo>
                    <a:pt x="1166806" y="2773789"/>
                    <a:pt x="1167412" y="2794798"/>
                    <a:pt x="1169230" y="2815605"/>
                  </a:cubicBezTo>
                  <a:cubicBezTo>
                    <a:pt x="1169028" y="2815605"/>
                    <a:pt x="1169028" y="2815403"/>
                    <a:pt x="1168826" y="2815403"/>
                  </a:cubicBezTo>
                  <a:cubicBezTo>
                    <a:pt x="1165998" y="2813585"/>
                    <a:pt x="1163371" y="2817827"/>
                    <a:pt x="1165189" y="2819847"/>
                  </a:cubicBezTo>
                  <a:cubicBezTo>
                    <a:pt x="1166806" y="2821665"/>
                    <a:pt x="1168624" y="2823484"/>
                    <a:pt x="1170240" y="2825302"/>
                  </a:cubicBezTo>
                  <a:cubicBezTo>
                    <a:pt x="1171654" y="2840654"/>
                    <a:pt x="1173270" y="2856007"/>
                    <a:pt x="1175290" y="2871360"/>
                  </a:cubicBezTo>
                  <a:cubicBezTo>
                    <a:pt x="1173270" y="2871562"/>
                    <a:pt x="1171452" y="2871966"/>
                    <a:pt x="1169432" y="2872168"/>
                  </a:cubicBezTo>
                  <a:cubicBezTo>
                    <a:pt x="1170240" y="2871562"/>
                    <a:pt x="1171250" y="2871158"/>
                    <a:pt x="1172058" y="2870350"/>
                  </a:cubicBezTo>
                  <a:cubicBezTo>
                    <a:pt x="1173472" y="2869340"/>
                    <a:pt x="1172058" y="2867320"/>
                    <a:pt x="1170846" y="2868330"/>
                  </a:cubicBezTo>
                  <a:cubicBezTo>
                    <a:pt x="1168624" y="2869946"/>
                    <a:pt x="1166402" y="2871360"/>
                    <a:pt x="1164179" y="2872774"/>
                  </a:cubicBezTo>
                  <a:cubicBezTo>
                    <a:pt x="1156301" y="2873986"/>
                    <a:pt x="1148423" y="2874996"/>
                    <a:pt x="1140544" y="2876208"/>
                  </a:cubicBezTo>
                  <a:cubicBezTo>
                    <a:pt x="1122970" y="2879036"/>
                    <a:pt x="1105395" y="2881258"/>
                    <a:pt x="1087618" y="2883480"/>
                  </a:cubicBezTo>
                  <a:cubicBezTo>
                    <a:pt x="1083780" y="2883682"/>
                    <a:pt x="1079942" y="2883884"/>
                    <a:pt x="1075901" y="2884086"/>
                  </a:cubicBezTo>
                  <a:cubicBezTo>
                    <a:pt x="1079134" y="2879642"/>
                    <a:pt x="1082366" y="2875198"/>
                    <a:pt x="1085396" y="2870552"/>
                  </a:cubicBezTo>
                  <a:close/>
                  <a:moveTo>
                    <a:pt x="1762935" y="2853381"/>
                  </a:moveTo>
                  <a:cubicBezTo>
                    <a:pt x="1638901" y="2868330"/>
                    <a:pt x="1514463" y="2882066"/>
                    <a:pt x="1389218" y="2894187"/>
                  </a:cubicBezTo>
                  <a:cubicBezTo>
                    <a:pt x="1310636" y="2901661"/>
                    <a:pt x="1231853" y="2907317"/>
                    <a:pt x="1152665" y="2914186"/>
                  </a:cubicBezTo>
                  <a:cubicBezTo>
                    <a:pt x="1174482" y="2911156"/>
                    <a:pt x="1196299" y="2907923"/>
                    <a:pt x="1218318" y="2904489"/>
                  </a:cubicBezTo>
                  <a:cubicBezTo>
                    <a:pt x="1222762" y="2903681"/>
                    <a:pt x="1222964" y="2897419"/>
                    <a:pt x="1218318" y="2897823"/>
                  </a:cubicBezTo>
                  <a:cubicBezTo>
                    <a:pt x="1165392" y="2902065"/>
                    <a:pt x="1110445" y="2906307"/>
                    <a:pt x="1055902" y="2913378"/>
                  </a:cubicBezTo>
                  <a:cubicBezTo>
                    <a:pt x="1057923" y="2910550"/>
                    <a:pt x="1059741" y="2907721"/>
                    <a:pt x="1061761" y="2904893"/>
                  </a:cubicBezTo>
                  <a:cubicBezTo>
                    <a:pt x="1068225" y="2904287"/>
                    <a:pt x="1074891" y="2903883"/>
                    <a:pt x="1081356" y="2903075"/>
                  </a:cubicBezTo>
                  <a:cubicBezTo>
                    <a:pt x="1089234" y="2902671"/>
                    <a:pt x="1097112" y="2901863"/>
                    <a:pt x="1104991" y="2900247"/>
                  </a:cubicBezTo>
                  <a:cubicBezTo>
                    <a:pt x="1108829" y="2899843"/>
                    <a:pt x="1112465" y="2899439"/>
                    <a:pt x="1116303" y="2898833"/>
                  </a:cubicBezTo>
                  <a:cubicBezTo>
                    <a:pt x="1130646" y="2896813"/>
                    <a:pt x="1144989" y="2894793"/>
                    <a:pt x="1159331" y="2892773"/>
                  </a:cubicBezTo>
                  <a:cubicBezTo>
                    <a:pt x="1165593" y="2892773"/>
                    <a:pt x="1172058" y="2892571"/>
                    <a:pt x="1178522" y="2892369"/>
                  </a:cubicBezTo>
                  <a:cubicBezTo>
                    <a:pt x="1182966" y="2899843"/>
                    <a:pt x="1196703" y="2900449"/>
                    <a:pt x="1199329" y="2891965"/>
                  </a:cubicBezTo>
                  <a:cubicBezTo>
                    <a:pt x="1258922" y="2891157"/>
                    <a:pt x="1318515" y="2889945"/>
                    <a:pt x="1377703" y="2885298"/>
                  </a:cubicBezTo>
                  <a:cubicBezTo>
                    <a:pt x="1380733" y="2885096"/>
                    <a:pt x="1380733" y="2880854"/>
                    <a:pt x="1377703" y="2880854"/>
                  </a:cubicBezTo>
                  <a:cubicBezTo>
                    <a:pt x="1333867" y="2879036"/>
                    <a:pt x="1289627" y="2879642"/>
                    <a:pt x="1245387" y="2880450"/>
                  </a:cubicBezTo>
                  <a:cubicBezTo>
                    <a:pt x="1284375" y="2874996"/>
                    <a:pt x="1323565" y="2869542"/>
                    <a:pt x="1362553" y="2865098"/>
                  </a:cubicBezTo>
                  <a:cubicBezTo>
                    <a:pt x="1586985" y="2839240"/>
                    <a:pt x="1809801" y="2813585"/>
                    <a:pt x="2030799" y="2787930"/>
                  </a:cubicBezTo>
                  <a:cubicBezTo>
                    <a:pt x="2018275" y="2790152"/>
                    <a:pt x="2005750" y="2791768"/>
                    <a:pt x="1993226" y="2793990"/>
                  </a:cubicBezTo>
                  <a:cubicBezTo>
                    <a:pt x="1943733" y="2803081"/>
                    <a:pt x="1890605" y="2810555"/>
                    <a:pt x="1843537" y="2827120"/>
                  </a:cubicBezTo>
                  <a:cubicBezTo>
                    <a:pt x="1840506" y="2828130"/>
                    <a:pt x="1841517" y="2832978"/>
                    <a:pt x="1845153" y="2832574"/>
                  </a:cubicBezTo>
                  <a:cubicBezTo>
                    <a:pt x="1896463" y="2827726"/>
                    <a:pt x="1946561" y="2814595"/>
                    <a:pt x="1996660" y="2806313"/>
                  </a:cubicBezTo>
                  <a:cubicBezTo>
                    <a:pt x="2045142" y="2798434"/>
                    <a:pt x="2093422" y="2791162"/>
                    <a:pt x="2142106" y="2785102"/>
                  </a:cubicBezTo>
                  <a:cubicBezTo>
                    <a:pt x="2190589" y="2779041"/>
                    <a:pt x="2239071" y="2773789"/>
                    <a:pt x="2287755" y="2769951"/>
                  </a:cubicBezTo>
                  <a:cubicBezTo>
                    <a:pt x="2309976" y="2768133"/>
                    <a:pt x="2333611" y="2768133"/>
                    <a:pt x="2357044" y="2767325"/>
                  </a:cubicBezTo>
                  <a:cubicBezTo>
                    <a:pt x="2160893" y="2799445"/>
                    <a:pt x="1962924" y="2829140"/>
                    <a:pt x="1762935" y="2853381"/>
                  </a:cubicBezTo>
                  <a:close/>
                  <a:moveTo>
                    <a:pt x="2465927" y="2749346"/>
                  </a:moveTo>
                  <a:cubicBezTo>
                    <a:pt x="2454413" y="2751366"/>
                    <a:pt x="2443100" y="2753184"/>
                    <a:pt x="2431586" y="2755003"/>
                  </a:cubicBezTo>
                  <a:cubicBezTo>
                    <a:pt x="2433000" y="2751366"/>
                    <a:pt x="2431182" y="2746316"/>
                    <a:pt x="2426333" y="2745508"/>
                  </a:cubicBezTo>
                  <a:cubicBezTo>
                    <a:pt x="2420879" y="2744700"/>
                    <a:pt x="2415425" y="2744094"/>
                    <a:pt x="2409971" y="2743690"/>
                  </a:cubicBezTo>
                  <a:cubicBezTo>
                    <a:pt x="2418051" y="2742478"/>
                    <a:pt x="2426131" y="2741468"/>
                    <a:pt x="2434212" y="2740256"/>
                  </a:cubicBezTo>
                  <a:cubicBezTo>
                    <a:pt x="2439262" y="2739448"/>
                    <a:pt x="2441888" y="2735811"/>
                    <a:pt x="2442494" y="2732175"/>
                  </a:cubicBezTo>
                  <a:cubicBezTo>
                    <a:pt x="2443504" y="2731771"/>
                    <a:pt x="2444514" y="2730963"/>
                    <a:pt x="2445120" y="2730155"/>
                  </a:cubicBezTo>
                  <a:cubicBezTo>
                    <a:pt x="2445726" y="2730963"/>
                    <a:pt x="2446332" y="2731569"/>
                    <a:pt x="2446938" y="2732377"/>
                  </a:cubicBezTo>
                  <a:cubicBezTo>
                    <a:pt x="2447342" y="2733993"/>
                    <a:pt x="2448352" y="2735811"/>
                    <a:pt x="2450170" y="2737226"/>
                  </a:cubicBezTo>
                  <a:cubicBezTo>
                    <a:pt x="2455423" y="2741266"/>
                    <a:pt x="2460675" y="2745306"/>
                    <a:pt x="2465927" y="2749346"/>
                  </a:cubicBezTo>
                  <a:close/>
                  <a:moveTo>
                    <a:pt x="2649150" y="2420475"/>
                  </a:moveTo>
                  <a:cubicBezTo>
                    <a:pt x="2642079" y="2402698"/>
                    <a:pt x="2635009" y="2384921"/>
                    <a:pt x="2627939" y="2367145"/>
                  </a:cubicBezTo>
                  <a:cubicBezTo>
                    <a:pt x="2628747" y="2366538"/>
                    <a:pt x="2628949" y="2364316"/>
                    <a:pt x="2627939" y="2360680"/>
                  </a:cubicBezTo>
                  <a:cubicBezTo>
                    <a:pt x="2602889" y="2284321"/>
                    <a:pt x="2569760" y="2204931"/>
                    <a:pt x="2541479" y="2131400"/>
                  </a:cubicBezTo>
                  <a:cubicBezTo>
                    <a:pt x="2531782" y="2106149"/>
                    <a:pt x="2522086" y="2080897"/>
                    <a:pt x="2512389" y="2055646"/>
                  </a:cubicBezTo>
                  <a:cubicBezTo>
                    <a:pt x="2527136" y="2090998"/>
                    <a:pt x="2542287" y="2126754"/>
                    <a:pt x="2557437" y="2162913"/>
                  </a:cubicBezTo>
                  <a:cubicBezTo>
                    <a:pt x="2565922" y="2183114"/>
                    <a:pt x="2574608" y="2203517"/>
                    <a:pt x="2583295" y="2223920"/>
                  </a:cubicBezTo>
                  <a:cubicBezTo>
                    <a:pt x="2595415" y="2255636"/>
                    <a:pt x="2608142" y="2287149"/>
                    <a:pt x="2621474" y="2316642"/>
                  </a:cubicBezTo>
                  <a:cubicBezTo>
                    <a:pt x="2622484" y="2318864"/>
                    <a:pt x="2623494" y="2319874"/>
                    <a:pt x="2624100" y="2320480"/>
                  </a:cubicBezTo>
                  <a:cubicBezTo>
                    <a:pt x="2631575" y="2338055"/>
                    <a:pt x="2639049" y="2356034"/>
                    <a:pt x="2646725" y="2374013"/>
                  </a:cubicBezTo>
                  <a:cubicBezTo>
                    <a:pt x="2647534" y="2389366"/>
                    <a:pt x="2648341" y="2405122"/>
                    <a:pt x="2649150" y="2420475"/>
                  </a:cubicBezTo>
                  <a:close/>
                  <a:moveTo>
                    <a:pt x="2595415" y="1167816"/>
                  </a:moveTo>
                  <a:cubicBezTo>
                    <a:pt x="2585517" y="1147009"/>
                    <a:pt x="2575214" y="1126404"/>
                    <a:pt x="2564912" y="1106405"/>
                  </a:cubicBezTo>
                  <a:cubicBezTo>
                    <a:pt x="2541883" y="1042772"/>
                    <a:pt x="2512187" y="977523"/>
                    <a:pt x="2486330" y="916920"/>
                  </a:cubicBezTo>
                  <a:cubicBezTo>
                    <a:pt x="2487542" y="919142"/>
                    <a:pt x="2488552" y="921566"/>
                    <a:pt x="2489764" y="923788"/>
                  </a:cubicBezTo>
                  <a:cubicBezTo>
                    <a:pt x="2508551" y="961160"/>
                    <a:pt x="2527742" y="999138"/>
                    <a:pt x="2547135" y="1037318"/>
                  </a:cubicBezTo>
                  <a:cubicBezTo>
                    <a:pt x="2561882" y="1066407"/>
                    <a:pt x="2577234" y="1098930"/>
                    <a:pt x="2593799" y="1128424"/>
                  </a:cubicBezTo>
                  <a:cubicBezTo>
                    <a:pt x="2594405" y="1141554"/>
                    <a:pt x="2595011" y="1154685"/>
                    <a:pt x="2595415" y="1167816"/>
                  </a:cubicBezTo>
                  <a:close/>
                  <a:moveTo>
                    <a:pt x="2526530" y="73531"/>
                  </a:moveTo>
                  <a:cubicBezTo>
                    <a:pt x="2532792" y="83834"/>
                    <a:pt x="2539257" y="94944"/>
                    <a:pt x="2546125" y="104237"/>
                  </a:cubicBezTo>
                  <a:cubicBezTo>
                    <a:pt x="2547741" y="112721"/>
                    <a:pt x="2549155" y="121004"/>
                    <a:pt x="2550367" y="129286"/>
                  </a:cubicBezTo>
                  <a:cubicBezTo>
                    <a:pt x="2546529" y="121408"/>
                    <a:pt x="2541883" y="113529"/>
                    <a:pt x="2538044" y="106055"/>
                  </a:cubicBezTo>
                  <a:cubicBezTo>
                    <a:pt x="2532994" y="96560"/>
                    <a:pt x="2527944" y="87268"/>
                    <a:pt x="2522894" y="77774"/>
                  </a:cubicBezTo>
                  <a:cubicBezTo>
                    <a:pt x="2524106" y="76561"/>
                    <a:pt x="2525318" y="74945"/>
                    <a:pt x="2526530" y="73531"/>
                  </a:cubicBezTo>
                  <a:close/>
                  <a:moveTo>
                    <a:pt x="2513601" y="108075"/>
                  </a:moveTo>
                  <a:cubicBezTo>
                    <a:pt x="2515621" y="111509"/>
                    <a:pt x="2517642" y="115145"/>
                    <a:pt x="2519460" y="118579"/>
                  </a:cubicBezTo>
                  <a:cubicBezTo>
                    <a:pt x="2529358" y="136760"/>
                    <a:pt x="2539055" y="156961"/>
                    <a:pt x="2551579" y="171910"/>
                  </a:cubicBezTo>
                  <a:cubicBezTo>
                    <a:pt x="2554205" y="174940"/>
                    <a:pt x="2556023" y="172314"/>
                    <a:pt x="2554811" y="168476"/>
                  </a:cubicBezTo>
                  <a:cubicBezTo>
                    <a:pt x="2546933" y="146861"/>
                    <a:pt x="2532186" y="125650"/>
                    <a:pt x="2520874" y="106257"/>
                  </a:cubicBezTo>
                  <a:cubicBezTo>
                    <a:pt x="2520066" y="104843"/>
                    <a:pt x="2519056" y="103227"/>
                    <a:pt x="2518248" y="101813"/>
                  </a:cubicBezTo>
                  <a:cubicBezTo>
                    <a:pt x="2520066" y="98783"/>
                    <a:pt x="2521682" y="95348"/>
                    <a:pt x="2522894" y="91510"/>
                  </a:cubicBezTo>
                  <a:cubicBezTo>
                    <a:pt x="2525924" y="97570"/>
                    <a:pt x="2528954" y="103833"/>
                    <a:pt x="2532186" y="109893"/>
                  </a:cubicBezTo>
                  <a:cubicBezTo>
                    <a:pt x="2538651" y="122418"/>
                    <a:pt x="2544711" y="136760"/>
                    <a:pt x="2552993" y="147467"/>
                  </a:cubicBezTo>
                  <a:cubicBezTo>
                    <a:pt x="2552993" y="147467"/>
                    <a:pt x="2553195" y="147467"/>
                    <a:pt x="2553195" y="147669"/>
                  </a:cubicBezTo>
                  <a:cubicBezTo>
                    <a:pt x="2554407" y="157567"/>
                    <a:pt x="2555417" y="167062"/>
                    <a:pt x="2556225" y="176758"/>
                  </a:cubicBezTo>
                  <a:cubicBezTo>
                    <a:pt x="2556023" y="181000"/>
                    <a:pt x="2555821" y="185242"/>
                    <a:pt x="2555821" y="189687"/>
                  </a:cubicBezTo>
                  <a:cubicBezTo>
                    <a:pt x="2546327" y="170900"/>
                    <a:pt x="2534206" y="151709"/>
                    <a:pt x="2525116" y="135548"/>
                  </a:cubicBezTo>
                  <a:cubicBezTo>
                    <a:pt x="2520470" y="127468"/>
                    <a:pt x="2516026" y="119185"/>
                    <a:pt x="2511379" y="111105"/>
                  </a:cubicBezTo>
                  <a:cubicBezTo>
                    <a:pt x="2511985" y="109893"/>
                    <a:pt x="2512793" y="109085"/>
                    <a:pt x="2513601" y="108075"/>
                  </a:cubicBezTo>
                  <a:close/>
                  <a:moveTo>
                    <a:pt x="2505723" y="115953"/>
                  </a:moveTo>
                  <a:cubicBezTo>
                    <a:pt x="2511783" y="127064"/>
                    <a:pt x="2517642" y="138174"/>
                    <a:pt x="2523702" y="149285"/>
                  </a:cubicBezTo>
                  <a:cubicBezTo>
                    <a:pt x="2533600" y="167466"/>
                    <a:pt x="2543903" y="189081"/>
                    <a:pt x="2555619" y="206656"/>
                  </a:cubicBezTo>
                  <a:cubicBezTo>
                    <a:pt x="2555619" y="215544"/>
                    <a:pt x="2555619" y="224634"/>
                    <a:pt x="2555821" y="233927"/>
                  </a:cubicBezTo>
                  <a:cubicBezTo>
                    <a:pt x="2544711" y="214130"/>
                    <a:pt x="2532186" y="195343"/>
                    <a:pt x="2520672" y="176960"/>
                  </a:cubicBezTo>
                  <a:cubicBezTo>
                    <a:pt x="2510369" y="160597"/>
                    <a:pt x="2499865" y="144639"/>
                    <a:pt x="2489562" y="128680"/>
                  </a:cubicBezTo>
                  <a:cubicBezTo>
                    <a:pt x="2494613" y="124236"/>
                    <a:pt x="2500269" y="120398"/>
                    <a:pt x="2505723" y="115953"/>
                  </a:cubicBezTo>
                  <a:close/>
                  <a:moveTo>
                    <a:pt x="2484108" y="132922"/>
                  </a:moveTo>
                  <a:cubicBezTo>
                    <a:pt x="2494613" y="150295"/>
                    <a:pt x="2504915" y="167668"/>
                    <a:pt x="2515621" y="185041"/>
                  </a:cubicBezTo>
                  <a:cubicBezTo>
                    <a:pt x="2528550" y="206049"/>
                    <a:pt x="2541681" y="228675"/>
                    <a:pt x="2556023" y="248471"/>
                  </a:cubicBezTo>
                  <a:cubicBezTo>
                    <a:pt x="2556023" y="250896"/>
                    <a:pt x="2556023" y="253320"/>
                    <a:pt x="2556225" y="255744"/>
                  </a:cubicBezTo>
                  <a:cubicBezTo>
                    <a:pt x="2543701" y="229483"/>
                    <a:pt x="2526530" y="203625"/>
                    <a:pt x="2512591" y="180192"/>
                  </a:cubicBezTo>
                  <a:cubicBezTo>
                    <a:pt x="2502895" y="164234"/>
                    <a:pt x="2493400" y="148477"/>
                    <a:pt x="2484108" y="132922"/>
                  </a:cubicBezTo>
                  <a:cubicBezTo>
                    <a:pt x="2484108" y="132922"/>
                    <a:pt x="2484108" y="132922"/>
                    <a:pt x="2484108" y="132922"/>
                  </a:cubicBezTo>
                  <a:close/>
                  <a:moveTo>
                    <a:pt x="2456029" y="156759"/>
                  </a:moveTo>
                  <a:cubicBezTo>
                    <a:pt x="2468553" y="176960"/>
                    <a:pt x="2481078" y="197161"/>
                    <a:pt x="2494006" y="217362"/>
                  </a:cubicBezTo>
                  <a:cubicBezTo>
                    <a:pt x="2510167" y="242411"/>
                    <a:pt x="2527540" y="274127"/>
                    <a:pt x="2546125" y="294732"/>
                  </a:cubicBezTo>
                  <a:cubicBezTo>
                    <a:pt x="2549761" y="298772"/>
                    <a:pt x="2551781" y="294530"/>
                    <a:pt x="2549357" y="289277"/>
                  </a:cubicBezTo>
                  <a:cubicBezTo>
                    <a:pt x="2536024" y="260592"/>
                    <a:pt x="2515217" y="233725"/>
                    <a:pt x="2498855" y="208878"/>
                  </a:cubicBezTo>
                  <a:cubicBezTo>
                    <a:pt x="2486128" y="189687"/>
                    <a:pt x="2473604" y="171102"/>
                    <a:pt x="2460877" y="152517"/>
                  </a:cubicBezTo>
                  <a:cubicBezTo>
                    <a:pt x="2466735" y="147669"/>
                    <a:pt x="2472391" y="142619"/>
                    <a:pt x="2478250" y="137770"/>
                  </a:cubicBezTo>
                  <a:cubicBezTo>
                    <a:pt x="2487542" y="153931"/>
                    <a:pt x="2496835" y="170294"/>
                    <a:pt x="2506127" y="186657"/>
                  </a:cubicBezTo>
                  <a:cubicBezTo>
                    <a:pt x="2521480" y="213120"/>
                    <a:pt x="2537843" y="245643"/>
                    <a:pt x="2556427" y="269278"/>
                  </a:cubicBezTo>
                  <a:cubicBezTo>
                    <a:pt x="2557235" y="294530"/>
                    <a:pt x="2558649" y="320185"/>
                    <a:pt x="2560064" y="346042"/>
                  </a:cubicBezTo>
                  <a:cubicBezTo>
                    <a:pt x="2543499" y="314326"/>
                    <a:pt x="2521682" y="283419"/>
                    <a:pt x="2504107" y="255542"/>
                  </a:cubicBezTo>
                  <a:cubicBezTo>
                    <a:pt x="2484714" y="224836"/>
                    <a:pt x="2465725" y="194535"/>
                    <a:pt x="2446736" y="164840"/>
                  </a:cubicBezTo>
                  <a:cubicBezTo>
                    <a:pt x="2449968" y="162011"/>
                    <a:pt x="2452999" y="159385"/>
                    <a:pt x="2456029" y="156759"/>
                  </a:cubicBezTo>
                  <a:close/>
                  <a:moveTo>
                    <a:pt x="2441686" y="168880"/>
                  </a:moveTo>
                  <a:cubicBezTo>
                    <a:pt x="2460675" y="200191"/>
                    <a:pt x="2479866" y="231705"/>
                    <a:pt x="2499461" y="263622"/>
                  </a:cubicBezTo>
                  <a:cubicBezTo>
                    <a:pt x="2518450" y="294328"/>
                    <a:pt x="2538853" y="332305"/>
                    <a:pt x="2560872" y="359981"/>
                  </a:cubicBezTo>
                  <a:cubicBezTo>
                    <a:pt x="2561478" y="372303"/>
                    <a:pt x="2562286" y="384424"/>
                    <a:pt x="2562892" y="396746"/>
                  </a:cubicBezTo>
                  <a:cubicBezTo>
                    <a:pt x="2544913" y="363011"/>
                    <a:pt x="2523096" y="329881"/>
                    <a:pt x="2504915" y="299580"/>
                  </a:cubicBezTo>
                  <a:cubicBezTo>
                    <a:pt x="2479866" y="257966"/>
                    <a:pt x="2455019" y="217766"/>
                    <a:pt x="2430576" y="177970"/>
                  </a:cubicBezTo>
                  <a:cubicBezTo>
                    <a:pt x="2430576" y="177970"/>
                    <a:pt x="2430576" y="177970"/>
                    <a:pt x="2430576" y="177970"/>
                  </a:cubicBezTo>
                  <a:cubicBezTo>
                    <a:pt x="2434212" y="174940"/>
                    <a:pt x="2438050" y="172112"/>
                    <a:pt x="2441686" y="168880"/>
                  </a:cubicBezTo>
                  <a:close/>
                  <a:moveTo>
                    <a:pt x="2427546" y="180394"/>
                  </a:moveTo>
                  <a:cubicBezTo>
                    <a:pt x="2427546" y="180596"/>
                    <a:pt x="2427546" y="180798"/>
                    <a:pt x="2427747" y="181000"/>
                  </a:cubicBezTo>
                  <a:cubicBezTo>
                    <a:pt x="2450575" y="220998"/>
                    <a:pt x="2473604" y="261400"/>
                    <a:pt x="2497441" y="302408"/>
                  </a:cubicBezTo>
                  <a:cubicBezTo>
                    <a:pt x="2517844" y="337355"/>
                    <a:pt x="2539863" y="379575"/>
                    <a:pt x="2563700" y="413311"/>
                  </a:cubicBezTo>
                  <a:cubicBezTo>
                    <a:pt x="2564104" y="420987"/>
                    <a:pt x="2564508" y="428664"/>
                    <a:pt x="2564710" y="436340"/>
                  </a:cubicBezTo>
                  <a:cubicBezTo>
                    <a:pt x="2564710" y="438360"/>
                    <a:pt x="2564912" y="440380"/>
                    <a:pt x="2564912" y="442198"/>
                  </a:cubicBezTo>
                  <a:cubicBezTo>
                    <a:pt x="2543903" y="394524"/>
                    <a:pt x="2513803" y="346850"/>
                    <a:pt x="2489764" y="303822"/>
                  </a:cubicBezTo>
                  <a:cubicBezTo>
                    <a:pt x="2467139" y="263420"/>
                    <a:pt x="2444918" y="222816"/>
                    <a:pt x="2421687" y="185041"/>
                  </a:cubicBezTo>
                  <a:cubicBezTo>
                    <a:pt x="2423707" y="183626"/>
                    <a:pt x="2425525" y="182010"/>
                    <a:pt x="2427546" y="180394"/>
                  </a:cubicBezTo>
                  <a:close/>
                  <a:moveTo>
                    <a:pt x="2418657" y="187667"/>
                  </a:moveTo>
                  <a:cubicBezTo>
                    <a:pt x="2440474" y="231301"/>
                    <a:pt x="2464715" y="274329"/>
                    <a:pt x="2488754" y="317963"/>
                  </a:cubicBezTo>
                  <a:cubicBezTo>
                    <a:pt x="2511985" y="360385"/>
                    <a:pt x="2536226" y="410281"/>
                    <a:pt x="2563902" y="449673"/>
                  </a:cubicBezTo>
                  <a:cubicBezTo>
                    <a:pt x="2564508" y="450481"/>
                    <a:pt x="2564912" y="450885"/>
                    <a:pt x="2565518" y="451289"/>
                  </a:cubicBezTo>
                  <a:cubicBezTo>
                    <a:pt x="2565720" y="458561"/>
                    <a:pt x="2566124" y="465631"/>
                    <a:pt x="2566326" y="472904"/>
                  </a:cubicBezTo>
                  <a:cubicBezTo>
                    <a:pt x="2554609" y="446643"/>
                    <a:pt x="2539257" y="421593"/>
                    <a:pt x="2525722" y="397352"/>
                  </a:cubicBezTo>
                  <a:cubicBezTo>
                    <a:pt x="2509359" y="368061"/>
                    <a:pt x="2492996" y="339174"/>
                    <a:pt x="2477038" y="310690"/>
                  </a:cubicBezTo>
                  <a:cubicBezTo>
                    <a:pt x="2454615" y="271096"/>
                    <a:pt x="2432596" y="232311"/>
                    <a:pt x="2410577" y="194333"/>
                  </a:cubicBezTo>
                  <a:cubicBezTo>
                    <a:pt x="2413001" y="192313"/>
                    <a:pt x="2415829" y="189889"/>
                    <a:pt x="2418657" y="187667"/>
                  </a:cubicBezTo>
                  <a:close/>
                  <a:moveTo>
                    <a:pt x="2406738" y="197363"/>
                  </a:moveTo>
                  <a:cubicBezTo>
                    <a:pt x="2428353" y="237563"/>
                    <a:pt x="2450575" y="278167"/>
                    <a:pt x="2473402" y="319377"/>
                  </a:cubicBezTo>
                  <a:cubicBezTo>
                    <a:pt x="2488350" y="346446"/>
                    <a:pt x="2503501" y="373717"/>
                    <a:pt x="2518854" y="401190"/>
                  </a:cubicBezTo>
                  <a:cubicBezTo>
                    <a:pt x="2533196" y="427250"/>
                    <a:pt x="2548145" y="457349"/>
                    <a:pt x="2565114" y="480580"/>
                  </a:cubicBezTo>
                  <a:cubicBezTo>
                    <a:pt x="2565518" y="481186"/>
                    <a:pt x="2566124" y="481792"/>
                    <a:pt x="2566730" y="482196"/>
                  </a:cubicBezTo>
                  <a:cubicBezTo>
                    <a:pt x="2567134" y="491691"/>
                    <a:pt x="2567538" y="500983"/>
                    <a:pt x="2567942" y="510477"/>
                  </a:cubicBezTo>
                  <a:cubicBezTo>
                    <a:pt x="2554003" y="478964"/>
                    <a:pt x="2534812" y="447855"/>
                    <a:pt x="2518854" y="418967"/>
                  </a:cubicBezTo>
                  <a:cubicBezTo>
                    <a:pt x="2501683" y="387656"/>
                    <a:pt x="2484512" y="356950"/>
                    <a:pt x="2467543" y="326447"/>
                  </a:cubicBezTo>
                  <a:cubicBezTo>
                    <a:pt x="2444312" y="284833"/>
                    <a:pt x="2421485" y="244027"/>
                    <a:pt x="2398860" y="203827"/>
                  </a:cubicBezTo>
                  <a:cubicBezTo>
                    <a:pt x="2401486" y="201807"/>
                    <a:pt x="2404112" y="199585"/>
                    <a:pt x="2406738" y="197363"/>
                  </a:cubicBezTo>
                  <a:close/>
                  <a:moveTo>
                    <a:pt x="2384922" y="299782"/>
                  </a:moveTo>
                  <a:cubicBezTo>
                    <a:pt x="2439060" y="393716"/>
                    <a:pt x="2495420" y="494115"/>
                    <a:pt x="2557437" y="590069"/>
                  </a:cubicBezTo>
                  <a:cubicBezTo>
                    <a:pt x="2560467" y="594917"/>
                    <a:pt x="2564104" y="592291"/>
                    <a:pt x="2561073" y="586635"/>
                  </a:cubicBezTo>
                  <a:cubicBezTo>
                    <a:pt x="2503097" y="479166"/>
                    <a:pt x="2441080" y="379979"/>
                    <a:pt x="2383911" y="285237"/>
                  </a:cubicBezTo>
                  <a:cubicBezTo>
                    <a:pt x="2382497" y="269076"/>
                    <a:pt x="2380477" y="253320"/>
                    <a:pt x="2378255" y="237361"/>
                  </a:cubicBezTo>
                  <a:cubicBezTo>
                    <a:pt x="2386942" y="254330"/>
                    <a:pt x="2396234" y="270894"/>
                    <a:pt x="2405324" y="287459"/>
                  </a:cubicBezTo>
                  <a:cubicBezTo>
                    <a:pt x="2421687" y="316751"/>
                    <a:pt x="2438252" y="346446"/>
                    <a:pt x="2455019" y="376343"/>
                  </a:cubicBezTo>
                  <a:cubicBezTo>
                    <a:pt x="2471179" y="404827"/>
                    <a:pt x="2487340" y="433714"/>
                    <a:pt x="2503703" y="463005"/>
                  </a:cubicBezTo>
                  <a:cubicBezTo>
                    <a:pt x="2521884" y="495327"/>
                    <a:pt x="2540469" y="531486"/>
                    <a:pt x="2561478" y="561384"/>
                  </a:cubicBezTo>
                  <a:cubicBezTo>
                    <a:pt x="2564710" y="566030"/>
                    <a:pt x="2567538" y="563606"/>
                    <a:pt x="2564912" y="557950"/>
                  </a:cubicBezTo>
                  <a:cubicBezTo>
                    <a:pt x="2551175" y="527648"/>
                    <a:pt x="2533196" y="498357"/>
                    <a:pt x="2517440" y="470278"/>
                  </a:cubicBezTo>
                  <a:cubicBezTo>
                    <a:pt x="2498855" y="437552"/>
                    <a:pt x="2480472" y="405231"/>
                    <a:pt x="2462493" y="373515"/>
                  </a:cubicBezTo>
                  <a:cubicBezTo>
                    <a:pt x="2445524" y="343820"/>
                    <a:pt x="2428758" y="314326"/>
                    <a:pt x="2411991" y="285439"/>
                  </a:cubicBezTo>
                  <a:cubicBezTo>
                    <a:pt x="2400476" y="265238"/>
                    <a:pt x="2388760" y="244633"/>
                    <a:pt x="2376437" y="225846"/>
                  </a:cubicBezTo>
                  <a:cubicBezTo>
                    <a:pt x="2376235" y="224230"/>
                    <a:pt x="2376033" y="222816"/>
                    <a:pt x="2375831" y="221200"/>
                  </a:cubicBezTo>
                  <a:cubicBezTo>
                    <a:pt x="2378659" y="219786"/>
                    <a:pt x="2381487" y="218170"/>
                    <a:pt x="2384113" y="216150"/>
                  </a:cubicBezTo>
                  <a:cubicBezTo>
                    <a:pt x="2408152" y="264026"/>
                    <a:pt x="2435626" y="311498"/>
                    <a:pt x="2462089" y="359374"/>
                  </a:cubicBezTo>
                  <a:cubicBezTo>
                    <a:pt x="2489360" y="408867"/>
                    <a:pt x="2518248" y="469470"/>
                    <a:pt x="2550569" y="515730"/>
                  </a:cubicBezTo>
                  <a:cubicBezTo>
                    <a:pt x="2553801" y="520174"/>
                    <a:pt x="2556225" y="517750"/>
                    <a:pt x="2553801" y="512498"/>
                  </a:cubicBezTo>
                  <a:cubicBezTo>
                    <a:pt x="2540873" y="483004"/>
                    <a:pt x="2523500" y="454521"/>
                    <a:pt x="2508349" y="427250"/>
                  </a:cubicBezTo>
                  <a:cubicBezTo>
                    <a:pt x="2492996" y="399776"/>
                    <a:pt x="2477846" y="372505"/>
                    <a:pt x="2462897" y="345638"/>
                  </a:cubicBezTo>
                  <a:cubicBezTo>
                    <a:pt x="2437848" y="300792"/>
                    <a:pt x="2413405" y="254936"/>
                    <a:pt x="2387750" y="213120"/>
                  </a:cubicBezTo>
                  <a:cubicBezTo>
                    <a:pt x="2389972" y="211100"/>
                    <a:pt x="2392194" y="209282"/>
                    <a:pt x="2394416" y="207464"/>
                  </a:cubicBezTo>
                  <a:cubicBezTo>
                    <a:pt x="2417041" y="249481"/>
                    <a:pt x="2440070" y="291903"/>
                    <a:pt x="2463705" y="335133"/>
                  </a:cubicBezTo>
                  <a:cubicBezTo>
                    <a:pt x="2480472" y="365839"/>
                    <a:pt x="2497441" y="396746"/>
                    <a:pt x="2514611" y="428058"/>
                  </a:cubicBezTo>
                  <a:cubicBezTo>
                    <a:pt x="2530974" y="457551"/>
                    <a:pt x="2547741" y="492095"/>
                    <a:pt x="2566730" y="519366"/>
                  </a:cubicBezTo>
                  <a:cubicBezTo>
                    <a:pt x="2567336" y="520174"/>
                    <a:pt x="2567740" y="520376"/>
                    <a:pt x="2568144" y="520780"/>
                  </a:cubicBezTo>
                  <a:cubicBezTo>
                    <a:pt x="2570164" y="567242"/>
                    <a:pt x="2571982" y="613906"/>
                    <a:pt x="2574002" y="660570"/>
                  </a:cubicBezTo>
                  <a:cubicBezTo>
                    <a:pt x="2551579" y="618350"/>
                    <a:pt x="2527540" y="577342"/>
                    <a:pt x="2504309" y="537547"/>
                  </a:cubicBezTo>
                  <a:cubicBezTo>
                    <a:pt x="2504511" y="536335"/>
                    <a:pt x="2504309" y="534719"/>
                    <a:pt x="2503097" y="532496"/>
                  </a:cubicBezTo>
                  <a:cubicBezTo>
                    <a:pt x="2465321" y="459975"/>
                    <a:pt x="2425525" y="393514"/>
                    <a:pt x="2387144" y="327861"/>
                  </a:cubicBezTo>
                  <a:cubicBezTo>
                    <a:pt x="2386740" y="318367"/>
                    <a:pt x="2385729" y="309074"/>
                    <a:pt x="2384922" y="299782"/>
                  </a:cubicBezTo>
                  <a:close/>
                  <a:moveTo>
                    <a:pt x="2388356" y="349274"/>
                  </a:moveTo>
                  <a:cubicBezTo>
                    <a:pt x="2413607" y="394322"/>
                    <a:pt x="2439060" y="439370"/>
                    <a:pt x="2465321" y="486034"/>
                  </a:cubicBezTo>
                  <a:cubicBezTo>
                    <a:pt x="2500067" y="547445"/>
                    <a:pt x="2535822" y="615320"/>
                    <a:pt x="2574810" y="677943"/>
                  </a:cubicBezTo>
                  <a:cubicBezTo>
                    <a:pt x="2575214" y="689054"/>
                    <a:pt x="2575820" y="700164"/>
                    <a:pt x="2576224" y="711275"/>
                  </a:cubicBezTo>
                  <a:cubicBezTo>
                    <a:pt x="2564508" y="686629"/>
                    <a:pt x="2550771" y="662792"/>
                    <a:pt x="2537640" y="639561"/>
                  </a:cubicBezTo>
                  <a:cubicBezTo>
                    <a:pt x="2514005" y="592493"/>
                    <a:pt x="2486532" y="547243"/>
                    <a:pt x="2463099" y="504619"/>
                  </a:cubicBezTo>
                  <a:cubicBezTo>
                    <a:pt x="2438252" y="459369"/>
                    <a:pt x="2413607" y="415533"/>
                    <a:pt x="2389164" y="371899"/>
                  </a:cubicBezTo>
                  <a:cubicBezTo>
                    <a:pt x="2389164" y="364223"/>
                    <a:pt x="2388760" y="356748"/>
                    <a:pt x="2388356" y="349274"/>
                  </a:cubicBezTo>
                  <a:close/>
                  <a:moveTo>
                    <a:pt x="2390174" y="389474"/>
                  </a:moveTo>
                  <a:cubicBezTo>
                    <a:pt x="2410173" y="425836"/>
                    <a:pt x="2429970" y="462197"/>
                    <a:pt x="2450575" y="499569"/>
                  </a:cubicBezTo>
                  <a:cubicBezTo>
                    <a:pt x="2452191" y="502397"/>
                    <a:pt x="2453605" y="505427"/>
                    <a:pt x="2455221" y="508255"/>
                  </a:cubicBezTo>
                  <a:cubicBezTo>
                    <a:pt x="2484310" y="562192"/>
                    <a:pt x="2516026" y="628047"/>
                    <a:pt x="2549155" y="678145"/>
                  </a:cubicBezTo>
                  <a:cubicBezTo>
                    <a:pt x="2557841" y="693498"/>
                    <a:pt x="2566528" y="708649"/>
                    <a:pt x="2575820" y="722587"/>
                  </a:cubicBezTo>
                  <a:cubicBezTo>
                    <a:pt x="2576224" y="723193"/>
                    <a:pt x="2576426" y="723193"/>
                    <a:pt x="2576830" y="723597"/>
                  </a:cubicBezTo>
                  <a:cubicBezTo>
                    <a:pt x="2577032" y="727031"/>
                    <a:pt x="2577032" y="730465"/>
                    <a:pt x="2577234" y="733900"/>
                  </a:cubicBezTo>
                  <a:cubicBezTo>
                    <a:pt x="2577638" y="741778"/>
                    <a:pt x="2577840" y="749858"/>
                    <a:pt x="2578244" y="757939"/>
                  </a:cubicBezTo>
                  <a:cubicBezTo>
                    <a:pt x="2565316" y="732284"/>
                    <a:pt x="2551377" y="707032"/>
                    <a:pt x="2538246" y="682791"/>
                  </a:cubicBezTo>
                  <a:cubicBezTo>
                    <a:pt x="2521682" y="652086"/>
                    <a:pt x="2505319" y="621583"/>
                    <a:pt x="2489158" y="591483"/>
                  </a:cubicBezTo>
                  <a:cubicBezTo>
                    <a:pt x="2455625" y="529466"/>
                    <a:pt x="2422899" y="469268"/>
                    <a:pt x="2390982" y="410079"/>
                  </a:cubicBezTo>
                  <a:cubicBezTo>
                    <a:pt x="2390780" y="403211"/>
                    <a:pt x="2390376" y="396342"/>
                    <a:pt x="2390174" y="389474"/>
                  </a:cubicBezTo>
                  <a:close/>
                  <a:moveTo>
                    <a:pt x="2391588" y="424219"/>
                  </a:moveTo>
                  <a:cubicBezTo>
                    <a:pt x="2420677" y="478964"/>
                    <a:pt x="2449968" y="534719"/>
                    <a:pt x="2480270" y="591685"/>
                  </a:cubicBezTo>
                  <a:cubicBezTo>
                    <a:pt x="2497845" y="624815"/>
                    <a:pt x="2515621" y="658146"/>
                    <a:pt x="2533802" y="692084"/>
                  </a:cubicBezTo>
                  <a:cubicBezTo>
                    <a:pt x="2548145" y="719153"/>
                    <a:pt x="2563094" y="748242"/>
                    <a:pt x="2579052" y="775109"/>
                  </a:cubicBezTo>
                  <a:cubicBezTo>
                    <a:pt x="2579658" y="787432"/>
                    <a:pt x="2580062" y="799755"/>
                    <a:pt x="2580668" y="812279"/>
                  </a:cubicBezTo>
                  <a:cubicBezTo>
                    <a:pt x="2566528" y="779150"/>
                    <a:pt x="2549963" y="746222"/>
                    <a:pt x="2533196" y="713699"/>
                  </a:cubicBezTo>
                  <a:cubicBezTo>
                    <a:pt x="2536024" y="718143"/>
                    <a:pt x="2538651" y="722587"/>
                    <a:pt x="2541479" y="726627"/>
                  </a:cubicBezTo>
                  <a:cubicBezTo>
                    <a:pt x="2544307" y="730870"/>
                    <a:pt x="2548347" y="730465"/>
                    <a:pt x="2545519" y="723597"/>
                  </a:cubicBezTo>
                  <a:cubicBezTo>
                    <a:pt x="2522490" y="666025"/>
                    <a:pt x="2488148" y="608452"/>
                    <a:pt x="2460877" y="556940"/>
                  </a:cubicBezTo>
                  <a:cubicBezTo>
                    <a:pt x="2437646" y="512699"/>
                    <a:pt x="2414415" y="469672"/>
                    <a:pt x="2391790" y="426846"/>
                  </a:cubicBezTo>
                  <a:cubicBezTo>
                    <a:pt x="2391790" y="426038"/>
                    <a:pt x="2391790" y="425027"/>
                    <a:pt x="2391588" y="424219"/>
                  </a:cubicBezTo>
                  <a:close/>
                  <a:moveTo>
                    <a:pt x="2392396" y="442602"/>
                  </a:moveTo>
                  <a:cubicBezTo>
                    <a:pt x="2393608" y="445026"/>
                    <a:pt x="2394820" y="447451"/>
                    <a:pt x="2396234" y="450077"/>
                  </a:cubicBezTo>
                  <a:cubicBezTo>
                    <a:pt x="2394012" y="449067"/>
                    <a:pt x="2392598" y="451491"/>
                    <a:pt x="2394820" y="455935"/>
                  </a:cubicBezTo>
                  <a:cubicBezTo>
                    <a:pt x="2424313" y="514720"/>
                    <a:pt x="2454009" y="575322"/>
                    <a:pt x="2484916" y="636935"/>
                  </a:cubicBezTo>
                  <a:cubicBezTo>
                    <a:pt x="2514207" y="695316"/>
                    <a:pt x="2543903" y="761777"/>
                    <a:pt x="2578042" y="819350"/>
                  </a:cubicBezTo>
                  <a:cubicBezTo>
                    <a:pt x="2579254" y="821168"/>
                    <a:pt x="2580062" y="821976"/>
                    <a:pt x="2581073" y="822380"/>
                  </a:cubicBezTo>
                  <a:cubicBezTo>
                    <a:pt x="2581476" y="833894"/>
                    <a:pt x="2582082" y="845409"/>
                    <a:pt x="2582487" y="856923"/>
                  </a:cubicBezTo>
                  <a:cubicBezTo>
                    <a:pt x="2575820" y="841773"/>
                    <a:pt x="2568548" y="826622"/>
                    <a:pt x="2561276" y="811673"/>
                  </a:cubicBezTo>
                  <a:cubicBezTo>
                    <a:pt x="2561680" y="810259"/>
                    <a:pt x="2561478" y="808239"/>
                    <a:pt x="2560266" y="805411"/>
                  </a:cubicBezTo>
                  <a:cubicBezTo>
                    <a:pt x="2534004" y="741980"/>
                    <a:pt x="2498653" y="679963"/>
                    <a:pt x="2469361" y="622391"/>
                  </a:cubicBezTo>
                  <a:cubicBezTo>
                    <a:pt x="2462291" y="608654"/>
                    <a:pt x="2455221" y="595119"/>
                    <a:pt x="2448352" y="581585"/>
                  </a:cubicBezTo>
                  <a:cubicBezTo>
                    <a:pt x="2429970" y="544213"/>
                    <a:pt x="2411789" y="507447"/>
                    <a:pt x="2393810" y="470884"/>
                  </a:cubicBezTo>
                  <a:cubicBezTo>
                    <a:pt x="2393204" y="461591"/>
                    <a:pt x="2392800" y="452097"/>
                    <a:pt x="2392396" y="442602"/>
                  </a:cubicBezTo>
                  <a:close/>
                  <a:moveTo>
                    <a:pt x="2394820" y="492095"/>
                  </a:moveTo>
                  <a:cubicBezTo>
                    <a:pt x="2418253" y="539163"/>
                    <a:pt x="2441888" y="586635"/>
                    <a:pt x="2466129" y="634915"/>
                  </a:cubicBezTo>
                  <a:cubicBezTo>
                    <a:pt x="2475826" y="654106"/>
                    <a:pt x="2485724" y="674509"/>
                    <a:pt x="2495825" y="695114"/>
                  </a:cubicBezTo>
                  <a:cubicBezTo>
                    <a:pt x="2523096" y="753091"/>
                    <a:pt x="2551377" y="815511"/>
                    <a:pt x="2583093" y="872074"/>
                  </a:cubicBezTo>
                  <a:cubicBezTo>
                    <a:pt x="2583295" y="877730"/>
                    <a:pt x="2583497" y="883386"/>
                    <a:pt x="2583901" y="888841"/>
                  </a:cubicBezTo>
                  <a:cubicBezTo>
                    <a:pt x="2568346" y="854701"/>
                    <a:pt x="2550367" y="821168"/>
                    <a:pt x="2534004" y="788846"/>
                  </a:cubicBezTo>
                  <a:cubicBezTo>
                    <a:pt x="2532994" y="786826"/>
                    <a:pt x="2531984" y="784806"/>
                    <a:pt x="2530974" y="782786"/>
                  </a:cubicBezTo>
                  <a:cubicBezTo>
                    <a:pt x="2516632" y="752889"/>
                    <a:pt x="2501279" y="723395"/>
                    <a:pt x="2486532" y="694912"/>
                  </a:cubicBezTo>
                  <a:cubicBezTo>
                    <a:pt x="2482088" y="686023"/>
                    <a:pt x="2477644" y="677135"/>
                    <a:pt x="2473199" y="668449"/>
                  </a:cubicBezTo>
                  <a:cubicBezTo>
                    <a:pt x="2460271" y="642995"/>
                    <a:pt x="2447544" y="617946"/>
                    <a:pt x="2434818" y="593099"/>
                  </a:cubicBezTo>
                  <a:cubicBezTo>
                    <a:pt x="2421889" y="567646"/>
                    <a:pt x="2409163" y="542597"/>
                    <a:pt x="2396436" y="517548"/>
                  </a:cubicBezTo>
                  <a:cubicBezTo>
                    <a:pt x="2395628" y="509063"/>
                    <a:pt x="2395224" y="500579"/>
                    <a:pt x="2394820" y="492095"/>
                  </a:cubicBezTo>
                  <a:close/>
                  <a:moveTo>
                    <a:pt x="2400072" y="588453"/>
                  </a:moveTo>
                  <a:cubicBezTo>
                    <a:pt x="2416637" y="623603"/>
                    <a:pt x="2433202" y="658752"/>
                    <a:pt x="2450372" y="694508"/>
                  </a:cubicBezTo>
                  <a:cubicBezTo>
                    <a:pt x="2468351" y="731880"/>
                    <a:pt x="2486734" y="772281"/>
                    <a:pt x="2505925" y="811471"/>
                  </a:cubicBezTo>
                  <a:cubicBezTo>
                    <a:pt x="2470775" y="744404"/>
                    <a:pt x="2435424" y="679559"/>
                    <a:pt x="2401688" y="616330"/>
                  </a:cubicBezTo>
                  <a:cubicBezTo>
                    <a:pt x="2401284" y="607240"/>
                    <a:pt x="2400678" y="597947"/>
                    <a:pt x="2400072" y="588453"/>
                  </a:cubicBezTo>
                  <a:close/>
                  <a:moveTo>
                    <a:pt x="2403304" y="646026"/>
                  </a:moveTo>
                  <a:cubicBezTo>
                    <a:pt x="2413405" y="666025"/>
                    <a:pt x="2423303" y="686023"/>
                    <a:pt x="2433404" y="706426"/>
                  </a:cubicBezTo>
                  <a:cubicBezTo>
                    <a:pt x="2446130" y="734910"/>
                    <a:pt x="2458857" y="763595"/>
                    <a:pt x="2471785" y="792280"/>
                  </a:cubicBezTo>
                  <a:cubicBezTo>
                    <a:pt x="2473199" y="795310"/>
                    <a:pt x="2474614" y="798543"/>
                    <a:pt x="2476028" y="801775"/>
                  </a:cubicBezTo>
                  <a:cubicBezTo>
                    <a:pt x="2474412" y="798745"/>
                    <a:pt x="2472796" y="795512"/>
                    <a:pt x="2471179" y="792482"/>
                  </a:cubicBezTo>
                  <a:cubicBezTo>
                    <a:pt x="2448756" y="749454"/>
                    <a:pt x="2426737" y="706830"/>
                    <a:pt x="2404314" y="665621"/>
                  </a:cubicBezTo>
                  <a:cubicBezTo>
                    <a:pt x="2404112" y="658954"/>
                    <a:pt x="2403708" y="652490"/>
                    <a:pt x="2403304" y="646026"/>
                  </a:cubicBezTo>
                  <a:close/>
                  <a:moveTo>
                    <a:pt x="2406132" y="694306"/>
                  </a:moveTo>
                  <a:cubicBezTo>
                    <a:pt x="2416233" y="717335"/>
                    <a:pt x="2426131" y="740162"/>
                    <a:pt x="2436434" y="763595"/>
                  </a:cubicBezTo>
                  <a:cubicBezTo>
                    <a:pt x="2426535" y="744606"/>
                    <a:pt x="2416637" y="725819"/>
                    <a:pt x="2406940" y="707032"/>
                  </a:cubicBezTo>
                  <a:cubicBezTo>
                    <a:pt x="2406537" y="702790"/>
                    <a:pt x="2406334" y="698548"/>
                    <a:pt x="2406132" y="694306"/>
                  </a:cubicBezTo>
                  <a:close/>
                  <a:moveTo>
                    <a:pt x="2407546" y="720971"/>
                  </a:moveTo>
                  <a:cubicBezTo>
                    <a:pt x="2431182" y="768039"/>
                    <a:pt x="2455019" y="815309"/>
                    <a:pt x="2479866" y="863994"/>
                  </a:cubicBezTo>
                  <a:cubicBezTo>
                    <a:pt x="2480876" y="865812"/>
                    <a:pt x="2481684" y="867630"/>
                    <a:pt x="2482694" y="869448"/>
                  </a:cubicBezTo>
                  <a:cubicBezTo>
                    <a:pt x="2509763" y="932071"/>
                    <a:pt x="2537843" y="999946"/>
                    <a:pt x="2569558" y="1059337"/>
                  </a:cubicBezTo>
                  <a:cubicBezTo>
                    <a:pt x="2572184" y="1064185"/>
                    <a:pt x="2574810" y="1062367"/>
                    <a:pt x="2572992" y="1057115"/>
                  </a:cubicBezTo>
                  <a:cubicBezTo>
                    <a:pt x="2568144" y="1043782"/>
                    <a:pt x="2562892" y="1030449"/>
                    <a:pt x="2557639" y="1017117"/>
                  </a:cubicBezTo>
                  <a:cubicBezTo>
                    <a:pt x="2566528" y="1034489"/>
                    <a:pt x="2575820" y="1051660"/>
                    <a:pt x="2585719" y="1067417"/>
                  </a:cubicBezTo>
                  <a:cubicBezTo>
                    <a:pt x="2589557" y="1073679"/>
                    <a:pt x="2592789" y="1070851"/>
                    <a:pt x="2589759" y="1063781"/>
                  </a:cubicBezTo>
                  <a:cubicBezTo>
                    <a:pt x="2575618" y="1029641"/>
                    <a:pt x="2556427" y="995704"/>
                    <a:pt x="2540065" y="963786"/>
                  </a:cubicBezTo>
                  <a:cubicBezTo>
                    <a:pt x="2526934" y="938333"/>
                    <a:pt x="2514005" y="913082"/>
                    <a:pt x="2500875" y="888033"/>
                  </a:cubicBezTo>
                  <a:cubicBezTo>
                    <a:pt x="2493400" y="871670"/>
                    <a:pt x="2485926" y="855509"/>
                    <a:pt x="2479058" y="839550"/>
                  </a:cubicBezTo>
                  <a:cubicBezTo>
                    <a:pt x="2461079" y="799149"/>
                    <a:pt x="2443100" y="759151"/>
                    <a:pt x="2425323" y="719759"/>
                  </a:cubicBezTo>
                  <a:cubicBezTo>
                    <a:pt x="2437040" y="742586"/>
                    <a:pt x="2449160" y="765615"/>
                    <a:pt x="2461079" y="788846"/>
                  </a:cubicBezTo>
                  <a:cubicBezTo>
                    <a:pt x="2481684" y="829046"/>
                    <a:pt x="2502693" y="870054"/>
                    <a:pt x="2524510" y="911062"/>
                  </a:cubicBezTo>
                  <a:cubicBezTo>
                    <a:pt x="2538246" y="941161"/>
                    <a:pt x="2552387" y="970654"/>
                    <a:pt x="2567336" y="996916"/>
                  </a:cubicBezTo>
                  <a:cubicBezTo>
                    <a:pt x="2570770" y="1003178"/>
                    <a:pt x="2574406" y="1000956"/>
                    <a:pt x="2571780" y="993684"/>
                  </a:cubicBezTo>
                  <a:cubicBezTo>
                    <a:pt x="2565922" y="976917"/>
                    <a:pt x="2559053" y="959948"/>
                    <a:pt x="2551983" y="942979"/>
                  </a:cubicBezTo>
                  <a:cubicBezTo>
                    <a:pt x="2560266" y="958736"/>
                    <a:pt x="2568952" y="974291"/>
                    <a:pt x="2577638" y="989037"/>
                  </a:cubicBezTo>
                  <a:cubicBezTo>
                    <a:pt x="2582082" y="996512"/>
                    <a:pt x="2585921" y="992674"/>
                    <a:pt x="2582487" y="984795"/>
                  </a:cubicBezTo>
                  <a:cubicBezTo>
                    <a:pt x="2570164" y="956312"/>
                    <a:pt x="2556427" y="928031"/>
                    <a:pt x="2542085" y="900153"/>
                  </a:cubicBezTo>
                  <a:cubicBezTo>
                    <a:pt x="2554003" y="921970"/>
                    <a:pt x="2565922" y="943989"/>
                    <a:pt x="2578244" y="965604"/>
                  </a:cubicBezTo>
                  <a:cubicBezTo>
                    <a:pt x="2581679" y="971665"/>
                    <a:pt x="2585315" y="968433"/>
                    <a:pt x="2582285" y="961968"/>
                  </a:cubicBezTo>
                  <a:cubicBezTo>
                    <a:pt x="2567740" y="931869"/>
                    <a:pt x="2552993" y="902173"/>
                    <a:pt x="2538044" y="873084"/>
                  </a:cubicBezTo>
                  <a:cubicBezTo>
                    <a:pt x="2541479" y="879346"/>
                    <a:pt x="2544913" y="885609"/>
                    <a:pt x="2548549" y="891669"/>
                  </a:cubicBezTo>
                  <a:cubicBezTo>
                    <a:pt x="2551983" y="897527"/>
                    <a:pt x="2553801" y="893487"/>
                    <a:pt x="2551579" y="887629"/>
                  </a:cubicBezTo>
                  <a:cubicBezTo>
                    <a:pt x="2551175" y="886619"/>
                    <a:pt x="2550771" y="885811"/>
                    <a:pt x="2550367" y="884801"/>
                  </a:cubicBezTo>
                  <a:cubicBezTo>
                    <a:pt x="2557639" y="899345"/>
                    <a:pt x="2565114" y="913688"/>
                    <a:pt x="2572992" y="927223"/>
                  </a:cubicBezTo>
                  <a:cubicBezTo>
                    <a:pt x="2576830" y="933687"/>
                    <a:pt x="2579456" y="930051"/>
                    <a:pt x="2577032" y="923586"/>
                  </a:cubicBezTo>
                  <a:cubicBezTo>
                    <a:pt x="2562286" y="886821"/>
                    <a:pt x="2542085" y="850257"/>
                    <a:pt x="2524914" y="815511"/>
                  </a:cubicBezTo>
                  <a:cubicBezTo>
                    <a:pt x="2506733" y="778544"/>
                    <a:pt x="2488552" y="742182"/>
                    <a:pt x="2470775" y="706426"/>
                  </a:cubicBezTo>
                  <a:cubicBezTo>
                    <a:pt x="2454009" y="672893"/>
                    <a:pt x="2437444" y="639763"/>
                    <a:pt x="2420879" y="607038"/>
                  </a:cubicBezTo>
                  <a:cubicBezTo>
                    <a:pt x="2413607" y="592493"/>
                    <a:pt x="2406334" y="578151"/>
                    <a:pt x="2399062" y="563808"/>
                  </a:cubicBezTo>
                  <a:cubicBezTo>
                    <a:pt x="2398456" y="553909"/>
                    <a:pt x="2398052" y="544011"/>
                    <a:pt x="2397446" y="534314"/>
                  </a:cubicBezTo>
                  <a:cubicBezTo>
                    <a:pt x="2416031" y="572898"/>
                    <a:pt x="2434818" y="611482"/>
                    <a:pt x="2454211" y="650672"/>
                  </a:cubicBezTo>
                  <a:cubicBezTo>
                    <a:pt x="2485522" y="714305"/>
                    <a:pt x="2520268" y="794503"/>
                    <a:pt x="2557033" y="853893"/>
                  </a:cubicBezTo>
                  <a:cubicBezTo>
                    <a:pt x="2557437" y="854701"/>
                    <a:pt x="2558043" y="855105"/>
                    <a:pt x="2558447" y="855509"/>
                  </a:cubicBezTo>
                  <a:cubicBezTo>
                    <a:pt x="2566932" y="872276"/>
                    <a:pt x="2575618" y="888841"/>
                    <a:pt x="2584709" y="904598"/>
                  </a:cubicBezTo>
                  <a:cubicBezTo>
                    <a:pt x="2587537" y="972473"/>
                    <a:pt x="2590365" y="1040550"/>
                    <a:pt x="2593395" y="1108829"/>
                  </a:cubicBezTo>
                  <a:cubicBezTo>
                    <a:pt x="2580668" y="1082366"/>
                    <a:pt x="2566730" y="1056508"/>
                    <a:pt x="2554205" y="1031661"/>
                  </a:cubicBezTo>
                  <a:cubicBezTo>
                    <a:pt x="2534812" y="993280"/>
                    <a:pt x="2515420" y="955504"/>
                    <a:pt x="2496431" y="918334"/>
                  </a:cubicBezTo>
                  <a:cubicBezTo>
                    <a:pt x="2479462" y="885003"/>
                    <a:pt x="2462493" y="852277"/>
                    <a:pt x="2445726" y="819754"/>
                  </a:cubicBezTo>
                  <a:cubicBezTo>
                    <a:pt x="2433404" y="790664"/>
                    <a:pt x="2421081" y="762181"/>
                    <a:pt x="2408961" y="733496"/>
                  </a:cubicBezTo>
                  <a:cubicBezTo>
                    <a:pt x="2408152" y="729456"/>
                    <a:pt x="2407749" y="725213"/>
                    <a:pt x="2407546" y="720971"/>
                  </a:cubicBezTo>
                  <a:close/>
                  <a:moveTo>
                    <a:pt x="2410779" y="779150"/>
                  </a:moveTo>
                  <a:cubicBezTo>
                    <a:pt x="2410577" y="774100"/>
                    <a:pt x="2410173" y="769049"/>
                    <a:pt x="2409971" y="763999"/>
                  </a:cubicBezTo>
                  <a:cubicBezTo>
                    <a:pt x="2418253" y="780564"/>
                    <a:pt x="2426535" y="796927"/>
                    <a:pt x="2435020" y="813895"/>
                  </a:cubicBezTo>
                  <a:cubicBezTo>
                    <a:pt x="2448150" y="845813"/>
                    <a:pt x="2461483" y="877730"/>
                    <a:pt x="2474816" y="910052"/>
                  </a:cubicBezTo>
                  <a:cubicBezTo>
                    <a:pt x="2486734" y="938535"/>
                    <a:pt x="2498653" y="968634"/>
                    <a:pt x="2511177" y="998936"/>
                  </a:cubicBezTo>
                  <a:cubicBezTo>
                    <a:pt x="2507945" y="992471"/>
                    <a:pt x="2504713" y="986007"/>
                    <a:pt x="2501279" y="979341"/>
                  </a:cubicBezTo>
                  <a:cubicBezTo>
                    <a:pt x="2470977" y="919142"/>
                    <a:pt x="2441080" y="860762"/>
                    <a:pt x="2412193" y="802987"/>
                  </a:cubicBezTo>
                  <a:cubicBezTo>
                    <a:pt x="2411789" y="795310"/>
                    <a:pt x="2411385" y="787230"/>
                    <a:pt x="2410779" y="779150"/>
                  </a:cubicBezTo>
                  <a:close/>
                  <a:moveTo>
                    <a:pt x="2413001" y="818138"/>
                  </a:moveTo>
                  <a:cubicBezTo>
                    <a:pt x="2440676" y="873892"/>
                    <a:pt x="2468553" y="930859"/>
                    <a:pt x="2497441" y="988835"/>
                  </a:cubicBezTo>
                  <a:cubicBezTo>
                    <a:pt x="2515420" y="1024793"/>
                    <a:pt x="2533398" y="1061357"/>
                    <a:pt x="2551983" y="1098324"/>
                  </a:cubicBezTo>
                  <a:cubicBezTo>
                    <a:pt x="2566326" y="1127010"/>
                    <a:pt x="2580870" y="1157513"/>
                    <a:pt x="2596425" y="1186198"/>
                  </a:cubicBezTo>
                  <a:cubicBezTo>
                    <a:pt x="2596829" y="1194279"/>
                    <a:pt x="2597031" y="1202359"/>
                    <a:pt x="2597435" y="1210440"/>
                  </a:cubicBezTo>
                  <a:cubicBezTo>
                    <a:pt x="2582082" y="1177108"/>
                    <a:pt x="2565114" y="1144383"/>
                    <a:pt x="2549357" y="1112869"/>
                  </a:cubicBezTo>
                  <a:cubicBezTo>
                    <a:pt x="2534206" y="1082164"/>
                    <a:pt x="2519056" y="1052064"/>
                    <a:pt x="2503905" y="1021965"/>
                  </a:cubicBezTo>
                  <a:cubicBezTo>
                    <a:pt x="2492794" y="997724"/>
                    <a:pt x="2481886" y="973887"/>
                    <a:pt x="2471381" y="950454"/>
                  </a:cubicBezTo>
                  <a:cubicBezTo>
                    <a:pt x="2451787" y="906618"/>
                    <a:pt x="2432394" y="863792"/>
                    <a:pt x="2413203" y="821168"/>
                  </a:cubicBezTo>
                  <a:cubicBezTo>
                    <a:pt x="2413001" y="819956"/>
                    <a:pt x="2413001" y="818946"/>
                    <a:pt x="2413001" y="818138"/>
                  </a:cubicBezTo>
                  <a:close/>
                  <a:moveTo>
                    <a:pt x="2415021" y="859751"/>
                  </a:moveTo>
                  <a:cubicBezTo>
                    <a:pt x="2438050" y="906820"/>
                    <a:pt x="2461281" y="954292"/>
                    <a:pt x="2485320" y="1002976"/>
                  </a:cubicBezTo>
                  <a:cubicBezTo>
                    <a:pt x="2508551" y="1057115"/>
                    <a:pt x="2532792" y="1113273"/>
                    <a:pt x="2559458" y="1164179"/>
                  </a:cubicBezTo>
                  <a:cubicBezTo>
                    <a:pt x="2562286" y="1169634"/>
                    <a:pt x="2565518" y="1167614"/>
                    <a:pt x="2563296" y="1161755"/>
                  </a:cubicBezTo>
                  <a:cubicBezTo>
                    <a:pt x="2562690" y="1159937"/>
                    <a:pt x="2561882" y="1158119"/>
                    <a:pt x="2561073" y="1156301"/>
                  </a:cubicBezTo>
                  <a:cubicBezTo>
                    <a:pt x="2572992" y="1180542"/>
                    <a:pt x="2585113" y="1205187"/>
                    <a:pt x="2598041" y="1228418"/>
                  </a:cubicBezTo>
                  <a:cubicBezTo>
                    <a:pt x="2598445" y="1236903"/>
                    <a:pt x="2598849" y="1245387"/>
                    <a:pt x="2599051" y="1253872"/>
                  </a:cubicBezTo>
                  <a:cubicBezTo>
                    <a:pt x="2589355" y="1233873"/>
                    <a:pt x="2579052" y="1214076"/>
                    <a:pt x="2569760" y="1195087"/>
                  </a:cubicBezTo>
                  <a:cubicBezTo>
                    <a:pt x="2550165" y="1154887"/>
                    <a:pt x="2530570" y="1115293"/>
                    <a:pt x="2511379" y="1076103"/>
                  </a:cubicBezTo>
                  <a:cubicBezTo>
                    <a:pt x="2493400" y="1039540"/>
                    <a:pt x="2475624" y="1003380"/>
                    <a:pt x="2458049" y="967826"/>
                  </a:cubicBezTo>
                  <a:cubicBezTo>
                    <a:pt x="2444514" y="940353"/>
                    <a:pt x="2430778" y="912072"/>
                    <a:pt x="2416435" y="885609"/>
                  </a:cubicBezTo>
                  <a:cubicBezTo>
                    <a:pt x="2416031" y="876922"/>
                    <a:pt x="2415627" y="868438"/>
                    <a:pt x="2415021" y="859751"/>
                  </a:cubicBezTo>
                  <a:close/>
                  <a:moveTo>
                    <a:pt x="2417041" y="897325"/>
                  </a:moveTo>
                  <a:cubicBezTo>
                    <a:pt x="2428152" y="921970"/>
                    <a:pt x="2440070" y="946413"/>
                    <a:pt x="2451585" y="970654"/>
                  </a:cubicBezTo>
                  <a:cubicBezTo>
                    <a:pt x="2469765" y="1008430"/>
                    <a:pt x="2488148" y="1046610"/>
                    <a:pt x="2506935" y="1085396"/>
                  </a:cubicBezTo>
                  <a:cubicBezTo>
                    <a:pt x="2524914" y="1122566"/>
                    <a:pt x="2543095" y="1160139"/>
                    <a:pt x="2561680" y="1198319"/>
                  </a:cubicBezTo>
                  <a:cubicBezTo>
                    <a:pt x="2573800" y="1223368"/>
                    <a:pt x="2586527" y="1251851"/>
                    <a:pt x="2600061" y="1277911"/>
                  </a:cubicBezTo>
                  <a:cubicBezTo>
                    <a:pt x="2600061" y="1278517"/>
                    <a:pt x="2600061" y="1279123"/>
                    <a:pt x="2600061" y="1279527"/>
                  </a:cubicBezTo>
                  <a:cubicBezTo>
                    <a:pt x="2589355" y="1259326"/>
                    <a:pt x="2578244" y="1239529"/>
                    <a:pt x="2567942" y="1219934"/>
                  </a:cubicBezTo>
                  <a:cubicBezTo>
                    <a:pt x="2546933" y="1180340"/>
                    <a:pt x="2526732" y="1140746"/>
                    <a:pt x="2507339" y="1101355"/>
                  </a:cubicBezTo>
                  <a:cubicBezTo>
                    <a:pt x="2482492" y="1051054"/>
                    <a:pt x="2459867" y="1000552"/>
                    <a:pt x="2437242" y="951060"/>
                  </a:cubicBezTo>
                  <a:cubicBezTo>
                    <a:pt x="2431586" y="938333"/>
                    <a:pt x="2425727" y="925809"/>
                    <a:pt x="2419869" y="913890"/>
                  </a:cubicBezTo>
                  <a:cubicBezTo>
                    <a:pt x="2419061" y="912274"/>
                    <a:pt x="2418253" y="910658"/>
                    <a:pt x="2417647" y="909042"/>
                  </a:cubicBezTo>
                  <a:cubicBezTo>
                    <a:pt x="2417445" y="905204"/>
                    <a:pt x="2417243" y="901365"/>
                    <a:pt x="2417041" y="897325"/>
                  </a:cubicBezTo>
                  <a:close/>
                  <a:moveTo>
                    <a:pt x="2420273" y="958938"/>
                  </a:moveTo>
                  <a:cubicBezTo>
                    <a:pt x="2419667" y="948838"/>
                    <a:pt x="2419263" y="938737"/>
                    <a:pt x="2418657" y="928637"/>
                  </a:cubicBezTo>
                  <a:cubicBezTo>
                    <a:pt x="2434818" y="969442"/>
                    <a:pt x="2454211" y="1011662"/>
                    <a:pt x="2471179" y="1050852"/>
                  </a:cubicBezTo>
                  <a:cubicBezTo>
                    <a:pt x="2488350" y="1091052"/>
                    <a:pt x="2506127" y="1135494"/>
                    <a:pt x="2525116" y="1177108"/>
                  </a:cubicBezTo>
                  <a:cubicBezTo>
                    <a:pt x="2518248" y="1163775"/>
                    <a:pt x="2511783" y="1150645"/>
                    <a:pt x="2505117" y="1137716"/>
                  </a:cubicBezTo>
                  <a:cubicBezTo>
                    <a:pt x="2476634" y="1076507"/>
                    <a:pt x="2448150" y="1017319"/>
                    <a:pt x="2420273" y="958938"/>
                  </a:cubicBezTo>
                  <a:close/>
                  <a:moveTo>
                    <a:pt x="2423909" y="1026005"/>
                  </a:moveTo>
                  <a:cubicBezTo>
                    <a:pt x="2442898" y="1066407"/>
                    <a:pt x="2461685" y="1106809"/>
                    <a:pt x="2481482" y="1148221"/>
                  </a:cubicBezTo>
                  <a:cubicBezTo>
                    <a:pt x="2506935" y="1207409"/>
                    <a:pt x="2533802" y="1272254"/>
                    <a:pt x="2563296" y="1325383"/>
                  </a:cubicBezTo>
                  <a:cubicBezTo>
                    <a:pt x="2566124" y="1330433"/>
                    <a:pt x="2569154" y="1329221"/>
                    <a:pt x="2566932" y="1323161"/>
                  </a:cubicBezTo>
                  <a:cubicBezTo>
                    <a:pt x="2566528" y="1321949"/>
                    <a:pt x="2565922" y="1320535"/>
                    <a:pt x="2565518" y="1319323"/>
                  </a:cubicBezTo>
                  <a:cubicBezTo>
                    <a:pt x="2571376" y="1330635"/>
                    <a:pt x="2577032" y="1341948"/>
                    <a:pt x="2582891" y="1353260"/>
                  </a:cubicBezTo>
                  <a:cubicBezTo>
                    <a:pt x="2586325" y="1359724"/>
                    <a:pt x="2589759" y="1356694"/>
                    <a:pt x="2586729" y="1350028"/>
                  </a:cubicBezTo>
                  <a:cubicBezTo>
                    <a:pt x="2555215" y="1279325"/>
                    <a:pt x="2522692" y="1211046"/>
                    <a:pt x="2490168" y="1144584"/>
                  </a:cubicBezTo>
                  <a:cubicBezTo>
                    <a:pt x="2484310" y="1132060"/>
                    <a:pt x="2478654" y="1119737"/>
                    <a:pt x="2473199" y="1107617"/>
                  </a:cubicBezTo>
                  <a:cubicBezTo>
                    <a:pt x="2456029" y="1069437"/>
                    <a:pt x="2439060" y="1032267"/>
                    <a:pt x="2422293" y="995300"/>
                  </a:cubicBezTo>
                  <a:cubicBezTo>
                    <a:pt x="2422091" y="990653"/>
                    <a:pt x="2421889" y="985805"/>
                    <a:pt x="2421485" y="981159"/>
                  </a:cubicBezTo>
                  <a:cubicBezTo>
                    <a:pt x="2470371" y="1088022"/>
                    <a:pt x="2520470" y="1199127"/>
                    <a:pt x="2575618" y="1307404"/>
                  </a:cubicBezTo>
                  <a:cubicBezTo>
                    <a:pt x="2579456" y="1315080"/>
                    <a:pt x="2582487" y="1310434"/>
                    <a:pt x="2579254" y="1302758"/>
                  </a:cubicBezTo>
                  <a:cubicBezTo>
                    <a:pt x="2577436" y="1298516"/>
                    <a:pt x="2575618" y="1294273"/>
                    <a:pt x="2573800" y="1290031"/>
                  </a:cubicBezTo>
                  <a:cubicBezTo>
                    <a:pt x="2576224" y="1292051"/>
                    <a:pt x="2577840" y="1289627"/>
                    <a:pt x="2575618" y="1283971"/>
                  </a:cubicBezTo>
                  <a:cubicBezTo>
                    <a:pt x="2567740" y="1264578"/>
                    <a:pt x="2558852" y="1245185"/>
                    <a:pt x="2549559" y="1225994"/>
                  </a:cubicBezTo>
                  <a:cubicBezTo>
                    <a:pt x="2552387" y="1230438"/>
                    <a:pt x="2554811" y="1228620"/>
                    <a:pt x="2552791" y="1222964"/>
                  </a:cubicBezTo>
                  <a:cubicBezTo>
                    <a:pt x="2546529" y="1204581"/>
                    <a:pt x="2539257" y="1185996"/>
                    <a:pt x="2531580" y="1167210"/>
                  </a:cubicBezTo>
                  <a:cubicBezTo>
                    <a:pt x="2538853" y="1181552"/>
                    <a:pt x="2546125" y="1195895"/>
                    <a:pt x="2553599" y="1210237"/>
                  </a:cubicBezTo>
                  <a:cubicBezTo>
                    <a:pt x="2568548" y="1238721"/>
                    <a:pt x="2584305" y="1270032"/>
                    <a:pt x="2601071" y="1298314"/>
                  </a:cubicBezTo>
                  <a:cubicBezTo>
                    <a:pt x="2601677" y="1310434"/>
                    <a:pt x="2602081" y="1322757"/>
                    <a:pt x="2602688" y="1334877"/>
                  </a:cubicBezTo>
                  <a:cubicBezTo>
                    <a:pt x="2604101" y="1368209"/>
                    <a:pt x="2605314" y="1401540"/>
                    <a:pt x="2606728" y="1435074"/>
                  </a:cubicBezTo>
                  <a:cubicBezTo>
                    <a:pt x="2596829" y="1415075"/>
                    <a:pt x="2586931" y="1395076"/>
                    <a:pt x="2577234" y="1375885"/>
                  </a:cubicBezTo>
                  <a:cubicBezTo>
                    <a:pt x="2556629" y="1334069"/>
                    <a:pt x="2536024" y="1293061"/>
                    <a:pt x="2515823" y="1252458"/>
                  </a:cubicBezTo>
                  <a:cubicBezTo>
                    <a:pt x="2501481" y="1223772"/>
                    <a:pt x="2487340" y="1195289"/>
                    <a:pt x="2473199" y="1167210"/>
                  </a:cubicBezTo>
                  <a:cubicBezTo>
                    <a:pt x="2472998" y="1167008"/>
                    <a:pt x="2472998" y="1166604"/>
                    <a:pt x="2472796" y="1166402"/>
                  </a:cubicBezTo>
                  <a:cubicBezTo>
                    <a:pt x="2456837" y="1129434"/>
                    <a:pt x="2441282" y="1093476"/>
                    <a:pt x="2425525" y="1057519"/>
                  </a:cubicBezTo>
                  <a:cubicBezTo>
                    <a:pt x="2424919" y="1047014"/>
                    <a:pt x="2424313" y="1036510"/>
                    <a:pt x="2423909" y="1026005"/>
                  </a:cubicBezTo>
                  <a:close/>
                  <a:moveTo>
                    <a:pt x="2427141" y="1087820"/>
                  </a:moveTo>
                  <a:cubicBezTo>
                    <a:pt x="2436434" y="1107011"/>
                    <a:pt x="2445928" y="1126404"/>
                    <a:pt x="2455423" y="1145999"/>
                  </a:cubicBezTo>
                  <a:cubicBezTo>
                    <a:pt x="2458857" y="1154281"/>
                    <a:pt x="2462291" y="1162563"/>
                    <a:pt x="2465927" y="1171048"/>
                  </a:cubicBezTo>
                  <a:cubicBezTo>
                    <a:pt x="2494613" y="1239125"/>
                    <a:pt x="2524308" y="1316696"/>
                    <a:pt x="2558447" y="1382753"/>
                  </a:cubicBezTo>
                  <a:cubicBezTo>
                    <a:pt x="2561073" y="1387804"/>
                    <a:pt x="2563700" y="1386188"/>
                    <a:pt x="2561882" y="1380733"/>
                  </a:cubicBezTo>
                  <a:cubicBezTo>
                    <a:pt x="2552589" y="1353462"/>
                    <a:pt x="2541681" y="1325787"/>
                    <a:pt x="2530166" y="1298314"/>
                  </a:cubicBezTo>
                  <a:cubicBezTo>
                    <a:pt x="2540873" y="1319929"/>
                    <a:pt x="2551579" y="1341746"/>
                    <a:pt x="2562488" y="1363563"/>
                  </a:cubicBezTo>
                  <a:cubicBezTo>
                    <a:pt x="2577032" y="1393056"/>
                    <a:pt x="2591981" y="1424569"/>
                    <a:pt x="2607536" y="1454669"/>
                  </a:cubicBezTo>
                  <a:cubicBezTo>
                    <a:pt x="2608344" y="1472648"/>
                    <a:pt x="2608950" y="1490424"/>
                    <a:pt x="2609758" y="1508403"/>
                  </a:cubicBezTo>
                  <a:cubicBezTo>
                    <a:pt x="2588345" y="1460123"/>
                    <a:pt x="2565922" y="1412853"/>
                    <a:pt x="2543903" y="1366391"/>
                  </a:cubicBezTo>
                  <a:cubicBezTo>
                    <a:pt x="2524712" y="1320737"/>
                    <a:pt x="2504915" y="1275689"/>
                    <a:pt x="2486330" y="1231852"/>
                  </a:cubicBezTo>
                  <a:cubicBezTo>
                    <a:pt x="2466533" y="1185592"/>
                    <a:pt x="2447140" y="1140746"/>
                    <a:pt x="2427747" y="1095900"/>
                  </a:cubicBezTo>
                  <a:cubicBezTo>
                    <a:pt x="2427343" y="1093274"/>
                    <a:pt x="2427141" y="1090648"/>
                    <a:pt x="2427141" y="1087820"/>
                  </a:cubicBezTo>
                  <a:close/>
                  <a:moveTo>
                    <a:pt x="2428555" y="1114889"/>
                  </a:moveTo>
                  <a:cubicBezTo>
                    <a:pt x="2436232" y="1133272"/>
                    <a:pt x="2443908" y="1151453"/>
                    <a:pt x="2451585" y="1170240"/>
                  </a:cubicBezTo>
                  <a:cubicBezTo>
                    <a:pt x="2444110" y="1154685"/>
                    <a:pt x="2436636" y="1139736"/>
                    <a:pt x="2428960" y="1124788"/>
                  </a:cubicBezTo>
                  <a:cubicBezTo>
                    <a:pt x="2428960" y="1121555"/>
                    <a:pt x="2428758" y="1118323"/>
                    <a:pt x="2428555" y="1114889"/>
                  </a:cubicBezTo>
                  <a:close/>
                  <a:moveTo>
                    <a:pt x="2429767" y="1136504"/>
                  </a:moveTo>
                  <a:cubicBezTo>
                    <a:pt x="2455423" y="1195289"/>
                    <a:pt x="2483502" y="1254680"/>
                    <a:pt x="2510975" y="1314070"/>
                  </a:cubicBezTo>
                  <a:cubicBezTo>
                    <a:pt x="2514005" y="1320737"/>
                    <a:pt x="2517035" y="1327403"/>
                    <a:pt x="2520066" y="1333867"/>
                  </a:cubicBezTo>
                  <a:cubicBezTo>
                    <a:pt x="2538044" y="1376289"/>
                    <a:pt x="2556427" y="1419115"/>
                    <a:pt x="2576224" y="1460123"/>
                  </a:cubicBezTo>
                  <a:cubicBezTo>
                    <a:pt x="2577638" y="1462951"/>
                    <a:pt x="2578850" y="1463759"/>
                    <a:pt x="2579860" y="1463557"/>
                  </a:cubicBezTo>
                  <a:cubicBezTo>
                    <a:pt x="2589759" y="1484768"/>
                    <a:pt x="2599859" y="1505777"/>
                    <a:pt x="2610364" y="1526988"/>
                  </a:cubicBezTo>
                  <a:cubicBezTo>
                    <a:pt x="2610970" y="1539917"/>
                    <a:pt x="2611374" y="1552845"/>
                    <a:pt x="2611980" y="1565774"/>
                  </a:cubicBezTo>
                  <a:cubicBezTo>
                    <a:pt x="2599657" y="1537493"/>
                    <a:pt x="2586527" y="1509615"/>
                    <a:pt x="2574406" y="1482748"/>
                  </a:cubicBezTo>
                  <a:cubicBezTo>
                    <a:pt x="2554811" y="1439114"/>
                    <a:pt x="2535216" y="1396288"/>
                    <a:pt x="2516026" y="1353866"/>
                  </a:cubicBezTo>
                  <a:cubicBezTo>
                    <a:pt x="2511581" y="1344170"/>
                    <a:pt x="2507339" y="1334877"/>
                    <a:pt x="2502895" y="1325181"/>
                  </a:cubicBezTo>
                  <a:cubicBezTo>
                    <a:pt x="2493199" y="1301748"/>
                    <a:pt x="2483300" y="1278517"/>
                    <a:pt x="2473805" y="1255690"/>
                  </a:cubicBezTo>
                  <a:cubicBezTo>
                    <a:pt x="2459261" y="1220742"/>
                    <a:pt x="2444918" y="1186400"/>
                    <a:pt x="2430576" y="1152059"/>
                  </a:cubicBezTo>
                  <a:cubicBezTo>
                    <a:pt x="2430172" y="1147009"/>
                    <a:pt x="2429970" y="1141756"/>
                    <a:pt x="2429767" y="1136504"/>
                  </a:cubicBezTo>
                  <a:close/>
                  <a:moveTo>
                    <a:pt x="2435424" y="1244579"/>
                  </a:moveTo>
                  <a:cubicBezTo>
                    <a:pt x="2438050" y="1250639"/>
                    <a:pt x="2440676" y="1256700"/>
                    <a:pt x="2443302" y="1262558"/>
                  </a:cubicBezTo>
                  <a:cubicBezTo>
                    <a:pt x="2454615" y="1289829"/>
                    <a:pt x="2466129" y="1317302"/>
                    <a:pt x="2477442" y="1344574"/>
                  </a:cubicBezTo>
                  <a:cubicBezTo>
                    <a:pt x="2480068" y="1350836"/>
                    <a:pt x="2482694" y="1357300"/>
                    <a:pt x="2485320" y="1363765"/>
                  </a:cubicBezTo>
                  <a:cubicBezTo>
                    <a:pt x="2468553" y="1327807"/>
                    <a:pt x="2452393" y="1293061"/>
                    <a:pt x="2436232" y="1258316"/>
                  </a:cubicBezTo>
                  <a:cubicBezTo>
                    <a:pt x="2435828" y="1253670"/>
                    <a:pt x="2435626" y="1249023"/>
                    <a:pt x="2435424" y="1244579"/>
                  </a:cubicBezTo>
                  <a:close/>
                  <a:moveTo>
                    <a:pt x="2437040" y="1277305"/>
                  </a:moveTo>
                  <a:cubicBezTo>
                    <a:pt x="2489562" y="1396288"/>
                    <a:pt x="2544509" y="1521534"/>
                    <a:pt x="2605516" y="1645770"/>
                  </a:cubicBezTo>
                  <a:cubicBezTo>
                    <a:pt x="2609152" y="1653244"/>
                    <a:pt x="2612788" y="1650012"/>
                    <a:pt x="2609758" y="1642537"/>
                  </a:cubicBezTo>
                  <a:cubicBezTo>
                    <a:pt x="2594809" y="1606984"/>
                    <a:pt x="2579658" y="1571632"/>
                    <a:pt x="2564104" y="1536887"/>
                  </a:cubicBezTo>
                  <a:cubicBezTo>
                    <a:pt x="2564104" y="1536079"/>
                    <a:pt x="2563902" y="1535068"/>
                    <a:pt x="2563498" y="1533654"/>
                  </a:cubicBezTo>
                  <a:cubicBezTo>
                    <a:pt x="2562084" y="1529210"/>
                    <a:pt x="2560467" y="1524564"/>
                    <a:pt x="2558852" y="1520120"/>
                  </a:cubicBezTo>
                  <a:cubicBezTo>
                    <a:pt x="2574810" y="1555875"/>
                    <a:pt x="2590971" y="1593449"/>
                    <a:pt x="2609354" y="1627589"/>
                  </a:cubicBezTo>
                  <a:cubicBezTo>
                    <a:pt x="2612788" y="1633851"/>
                    <a:pt x="2615414" y="1631225"/>
                    <a:pt x="2612990" y="1624761"/>
                  </a:cubicBezTo>
                  <a:cubicBezTo>
                    <a:pt x="2596829" y="1581935"/>
                    <a:pt x="2575820" y="1538907"/>
                    <a:pt x="2557235" y="1498101"/>
                  </a:cubicBezTo>
                  <a:cubicBezTo>
                    <a:pt x="2538651" y="1457093"/>
                    <a:pt x="2520066" y="1416691"/>
                    <a:pt x="2501885" y="1376895"/>
                  </a:cubicBezTo>
                  <a:cubicBezTo>
                    <a:pt x="2494814" y="1361340"/>
                    <a:pt x="2487744" y="1346190"/>
                    <a:pt x="2480674" y="1330837"/>
                  </a:cubicBezTo>
                  <a:cubicBezTo>
                    <a:pt x="2465321" y="1294071"/>
                    <a:pt x="2449766" y="1257912"/>
                    <a:pt x="2434010" y="1222156"/>
                  </a:cubicBezTo>
                  <a:cubicBezTo>
                    <a:pt x="2433404" y="1209228"/>
                    <a:pt x="2432596" y="1196299"/>
                    <a:pt x="2431990" y="1183370"/>
                  </a:cubicBezTo>
                  <a:cubicBezTo>
                    <a:pt x="2444918" y="1212662"/>
                    <a:pt x="2457847" y="1241953"/>
                    <a:pt x="2470977" y="1271850"/>
                  </a:cubicBezTo>
                  <a:cubicBezTo>
                    <a:pt x="2494208" y="1329019"/>
                    <a:pt x="2517844" y="1389420"/>
                    <a:pt x="2544913" y="1445780"/>
                  </a:cubicBezTo>
                  <a:cubicBezTo>
                    <a:pt x="2546933" y="1450225"/>
                    <a:pt x="2549357" y="1450023"/>
                    <a:pt x="2549357" y="1447194"/>
                  </a:cubicBezTo>
                  <a:cubicBezTo>
                    <a:pt x="2555013" y="1459921"/>
                    <a:pt x="2560670" y="1472648"/>
                    <a:pt x="2566528" y="1485374"/>
                  </a:cubicBezTo>
                  <a:cubicBezTo>
                    <a:pt x="2581274" y="1518302"/>
                    <a:pt x="2596223" y="1553451"/>
                    <a:pt x="2612586" y="1586783"/>
                  </a:cubicBezTo>
                  <a:cubicBezTo>
                    <a:pt x="2614404" y="1633043"/>
                    <a:pt x="2616424" y="1679707"/>
                    <a:pt x="2618242" y="1726371"/>
                  </a:cubicBezTo>
                  <a:cubicBezTo>
                    <a:pt x="2608142" y="1703948"/>
                    <a:pt x="2598041" y="1681727"/>
                    <a:pt x="2587739" y="1659708"/>
                  </a:cubicBezTo>
                  <a:cubicBezTo>
                    <a:pt x="2589355" y="1659910"/>
                    <a:pt x="2589961" y="1656678"/>
                    <a:pt x="2587941" y="1651426"/>
                  </a:cubicBezTo>
                  <a:cubicBezTo>
                    <a:pt x="2585113" y="1644355"/>
                    <a:pt x="2582285" y="1637487"/>
                    <a:pt x="2579456" y="1630619"/>
                  </a:cubicBezTo>
                  <a:cubicBezTo>
                    <a:pt x="2580668" y="1630619"/>
                    <a:pt x="2581073" y="1628599"/>
                    <a:pt x="2579658" y="1625367"/>
                  </a:cubicBezTo>
                  <a:cubicBezTo>
                    <a:pt x="2557841" y="1572440"/>
                    <a:pt x="2535014" y="1520524"/>
                    <a:pt x="2512187" y="1469820"/>
                  </a:cubicBezTo>
                  <a:cubicBezTo>
                    <a:pt x="2504511" y="1451841"/>
                    <a:pt x="2496835" y="1434266"/>
                    <a:pt x="2489764" y="1417297"/>
                  </a:cubicBezTo>
                  <a:cubicBezTo>
                    <a:pt x="2472391" y="1376087"/>
                    <a:pt x="2455221" y="1334877"/>
                    <a:pt x="2437848" y="1294475"/>
                  </a:cubicBezTo>
                  <a:cubicBezTo>
                    <a:pt x="2437646" y="1288617"/>
                    <a:pt x="2437444" y="1282961"/>
                    <a:pt x="2437040" y="1277305"/>
                  </a:cubicBezTo>
                  <a:close/>
                  <a:moveTo>
                    <a:pt x="2439868" y="1330231"/>
                  </a:moveTo>
                  <a:cubicBezTo>
                    <a:pt x="2440070" y="1331847"/>
                    <a:pt x="2439868" y="1333261"/>
                    <a:pt x="2441080" y="1335887"/>
                  </a:cubicBezTo>
                  <a:cubicBezTo>
                    <a:pt x="2458857" y="1376289"/>
                    <a:pt x="2476836" y="1418307"/>
                    <a:pt x="2495219" y="1460729"/>
                  </a:cubicBezTo>
                  <a:cubicBezTo>
                    <a:pt x="2477240" y="1421539"/>
                    <a:pt x="2459059" y="1383158"/>
                    <a:pt x="2440878" y="1345988"/>
                  </a:cubicBezTo>
                  <a:cubicBezTo>
                    <a:pt x="2440474" y="1340534"/>
                    <a:pt x="2440070" y="1335281"/>
                    <a:pt x="2439868" y="1330231"/>
                  </a:cubicBezTo>
                  <a:close/>
                  <a:moveTo>
                    <a:pt x="2441888" y="1368209"/>
                  </a:moveTo>
                  <a:cubicBezTo>
                    <a:pt x="2441686" y="1364775"/>
                    <a:pt x="2441484" y="1361340"/>
                    <a:pt x="2441282" y="1357906"/>
                  </a:cubicBezTo>
                  <a:cubicBezTo>
                    <a:pt x="2465927" y="1414065"/>
                    <a:pt x="2492188" y="1470426"/>
                    <a:pt x="2518046" y="1527392"/>
                  </a:cubicBezTo>
                  <a:cubicBezTo>
                    <a:pt x="2550569" y="1598297"/>
                    <a:pt x="2583497" y="1672839"/>
                    <a:pt x="2619050" y="1746370"/>
                  </a:cubicBezTo>
                  <a:cubicBezTo>
                    <a:pt x="2619656" y="1760713"/>
                    <a:pt x="2620262" y="1774853"/>
                    <a:pt x="2620666" y="1789196"/>
                  </a:cubicBezTo>
                  <a:cubicBezTo>
                    <a:pt x="2608546" y="1760309"/>
                    <a:pt x="2595415" y="1731825"/>
                    <a:pt x="2583093" y="1704150"/>
                  </a:cubicBezTo>
                  <a:cubicBezTo>
                    <a:pt x="2578042" y="1692838"/>
                    <a:pt x="2573194" y="1681525"/>
                    <a:pt x="2568144" y="1670415"/>
                  </a:cubicBezTo>
                  <a:cubicBezTo>
                    <a:pt x="2546731" y="1610216"/>
                    <a:pt x="2517035" y="1547391"/>
                    <a:pt x="2492794" y="1491030"/>
                  </a:cubicBezTo>
                  <a:cubicBezTo>
                    <a:pt x="2475624" y="1451033"/>
                    <a:pt x="2458655" y="1412045"/>
                    <a:pt x="2441686" y="1373057"/>
                  </a:cubicBezTo>
                  <a:cubicBezTo>
                    <a:pt x="2442090" y="1371239"/>
                    <a:pt x="2441888" y="1369623"/>
                    <a:pt x="2441888" y="1368209"/>
                  </a:cubicBezTo>
                  <a:close/>
                  <a:moveTo>
                    <a:pt x="2443302" y="1396086"/>
                  </a:moveTo>
                  <a:cubicBezTo>
                    <a:pt x="2465927" y="1451841"/>
                    <a:pt x="2490370" y="1507999"/>
                    <a:pt x="2515217" y="1565168"/>
                  </a:cubicBezTo>
                  <a:cubicBezTo>
                    <a:pt x="2525924" y="1591429"/>
                    <a:pt x="2537034" y="1617892"/>
                    <a:pt x="2548549" y="1643143"/>
                  </a:cubicBezTo>
                  <a:cubicBezTo>
                    <a:pt x="2571578" y="1697888"/>
                    <a:pt x="2595415" y="1755461"/>
                    <a:pt x="2621272" y="1809397"/>
                  </a:cubicBezTo>
                  <a:cubicBezTo>
                    <a:pt x="2621878" y="1822326"/>
                    <a:pt x="2622282" y="1835254"/>
                    <a:pt x="2622888" y="1848183"/>
                  </a:cubicBezTo>
                  <a:cubicBezTo>
                    <a:pt x="2616020" y="1832628"/>
                    <a:pt x="2609152" y="1816871"/>
                    <a:pt x="2602688" y="1801519"/>
                  </a:cubicBezTo>
                  <a:cubicBezTo>
                    <a:pt x="2588547" y="1768793"/>
                    <a:pt x="2574810" y="1736270"/>
                    <a:pt x="2561073" y="1704150"/>
                  </a:cubicBezTo>
                  <a:cubicBezTo>
                    <a:pt x="2543297" y="1657082"/>
                    <a:pt x="2522490" y="1609408"/>
                    <a:pt x="2504511" y="1564966"/>
                  </a:cubicBezTo>
                  <a:cubicBezTo>
                    <a:pt x="2484512" y="1515473"/>
                    <a:pt x="2464513" y="1467193"/>
                    <a:pt x="2444514" y="1418913"/>
                  </a:cubicBezTo>
                  <a:cubicBezTo>
                    <a:pt x="2444312" y="1411237"/>
                    <a:pt x="2443706" y="1403560"/>
                    <a:pt x="2443302" y="1396086"/>
                  </a:cubicBezTo>
                  <a:close/>
                  <a:moveTo>
                    <a:pt x="2446332" y="1447598"/>
                  </a:moveTo>
                  <a:cubicBezTo>
                    <a:pt x="2468553" y="1503353"/>
                    <a:pt x="2492188" y="1559714"/>
                    <a:pt x="2516632" y="1616882"/>
                  </a:cubicBezTo>
                  <a:cubicBezTo>
                    <a:pt x="2534206" y="1661930"/>
                    <a:pt x="2552387" y="1708796"/>
                    <a:pt x="2572588" y="1750612"/>
                  </a:cubicBezTo>
                  <a:cubicBezTo>
                    <a:pt x="2573396" y="1752228"/>
                    <a:pt x="2574204" y="1753238"/>
                    <a:pt x="2574810" y="1754047"/>
                  </a:cubicBezTo>
                  <a:cubicBezTo>
                    <a:pt x="2582891" y="1772833"/>
                    <a:pt x="2590769" y="1791822"/>
                    <a:pt x="2598849" y="1810811"/>
                  </a:cubicBezTo>
                  <a:cubicBezTo>
                    <a:pt x="2607132" y="1830406"/>
                    <a:pt x="2615414" y="1850405"/>
                    <a:pt x="2624100" y="1870606"/>
                  </a:cubicBezTo>
                  <a:cubicBezTo>
                    <a:pt x="2624706" y="1884746"/>
                    <a:pt x="2625312" y="1898887"/>
                    <a:pt x="2625717" y="1913230"/>
                  </a:cubicBezTo>
                  <a:cubicBezTo>
                    <a:pt x="2603294" y="1858889"/>
                    <a:pt x="2580264" y="1805357"/>
                    <a:pt x="2557841" y="1753036"/>
                  </a:cubicBezTo>
                  <a:cubicBezTo>
                    <a:pt x="2540873" y="1706776"/>
                    <a:pt x="2519460" y="1659102"/>
                    <a:pt x="2501683" y="1615872"/>
                  </a:cubicBezTo>
                  <a:cubicBezTo>
                    <a:pt x="2483906" y="1572844"/>
                    <a:pt x="2466331" y="1529816"/>
                    <a:pt x="2448554" y="1487798"/>
                  </a:cubicBezTo>
                  <a:cubicBezTo>
                    <a:pt x="2447746" y="1474264"/>
                    <a:pt x="2446938" y="1460931"/>
                    <a:pt x="2446332" y="1447598"/>
                  </a:cubicBezTo>
                  <a:close/>
                  <a:moveTo>
                    <a:pt x="2449766" y="1510423"/>
                  </a:moveTo>
                  <a:cubicBezTo>
                    <a:pt x="2456837" y="1527998"/>
                    <a:pt x="2463907" y="1545573"/>
                    <a:pt x="2470977" y="1562946"/>
                  </a:cubicBezTo>
                  <a:cubicBezTo>
                    <a:pt x="2478250" y="1580723"/>
                    <a:pt x="2485724" y="1598701"/>
                    <a:pt x="2493199" y="1616680"/>
                  </a:cubicBezTo>
                  <a:cubicBezTo>
                    <a:pt x="2493602" y="1617690"/>
                    <a:pt x="2494006" y="1618700"/>
                    <a:pt x="2494411" y="1619912"/>
                  </a:cubicBezTo>
                  <a:cubicBezTo>
                    <a:pt x="2514814" y="1670617"/>
                    <a:pt x="2536024" y="1729401"/>
                    <a:pt x="2560064" y="1779298"/>
                  </a:cubicBezTo>
                  <a:cubicBezTo>
                    <a:pt x="2581476" y="1831820"/>
                    <a:pt x="2603495" y="1885756"/>
                    <a:pt x="2626524" y="1939491"/>
                  </a:cubicBezTo>
                  <a:cubicBezTo>
                    <a:pt x="2627333" y="1959894"/>
                    <a:pt x="2628343" y="1980499"/>
                    <a:pt x="2629151" y="2001104"/>
                  </a:cubicBezTo>
                  <a:cubicBezTo>
                    <a:pt x="2620868" y="1978075"/>
                    <a:pt x="2611576" y="1955248"/>
                    <a:pt x="2602283" y="1932421"/>
                  </a:cubicBezTo>
                  <a:cubicBezTo>
                    <a:pt x="2604506" y="1933835"/>
                    <a:pt x="2605718" y="1931815"/>
                    <a:pt x="2603900" y="1925956"/>
                  </a:cubicBezTo>
                  <a:cubicBezTo>
                    <a:pt x="2582688" y="1859899"/>
                    <a:pt x="2549155" y="1787782"/>
                    <a:pt x="2523096" y="1724755"/>
                  </a:cubicBezTo>
                  <a:cubicBezTo>
                    <a:pt x="2500067" y="1668799"/>
                    <a:pt x="2476836" y="1608802"/>
                    <a:pt x="2452191" y="1555471"/>
                  </a:cubicBezTo>
                  <a:cubicBezTo>
                    <a:pt x="2451585" y="1540321"/>
                    <a:pt x="2450575" y="1525372"/>
                    <a:pt x="2449766" y="1510423"/>
                  </a:cubicBezTo>
                  <a:close/>
                  <a:moveTo>
                    <a:pt x="2454009" y="1585369"/>
                  </a:moveTo>
                  <a:cubicBezTo>
                    <a:pt x="2477038" y="1645164"/>
                    <a:pt x="2502693" y="1706170"/>
                    <a:pt x="2527338" y="1766369"/>
                  </a:cubicBezTo>
                  <a:cubicBezTo>
                    <a:pt x="2559255" y="1844951"/>
                    <a:pt x="2591981" y="1934037"/>
                    <a:pt x="2630161" y="2013628"/>
                  </a:cubicBezTo>
                  <a:cubicBezTo>
                    <a:pt x="2630767" y="2029385"/>
                    <a:pt x="2631575" y="2045344"/>
                    <a:pt x="2632181" y="2061101"/>
                  </a:cubicBezTo>
                  <a:cubicBezTo>
                    <a:pt x="2628949" y="2053020"/>
                    <a:pt x="2625918" y="2044940"/>
                    <a:pt x="2622888" y="2037061"/>
                  </a:cubicBezTo>
                  <a:cubicBezTo>
                    <a:pt x="2623494" y="2036253"/>
                    <a:pt x="2623696" y="2034233"/>
                    <a:pt x="2622484" y="2030597"/>
                  </a:cubicBezTo>
                  <a:cubicBezTo>
                    <a:pt x="2598647" y="1957874"/>
                    <a:pt x="2561276" y="1878484"/>
                    <a:pt x="2532590" y="1809599"/>
                  </a:cubicBezTo>
                  <a:cubicBezTo>
                    <a:pt x="2507945" y="1750612"/>
                    <a:pt x="2482896" y="1686171"/>
                    <a:pt x="2456635" y="1629609"/>
                  </a:cubicBezTo>
                  <a:cubicBezTo>
                    <a:pt x="2455625" y="1614862"/>
                    <a:pt x="2454817" y="1600115"/>
                    <a:pt x="2454009" y="1585369"/>
                  </a:cubicBezTo>
                  <a:close/>
                  <a:moveTo>
                    <a:pt x="2458655" y="1670011"/>
                  </a:moveTo>
                  <a:cubicBezTo>
                    <a:pt x="2458655" y="1670011"/>
                    <a:pt x="2458857" y="1670011"/>
                    <a:pt x="2458655" y="1670011"/>
                  </a:cubicBezTo>
                  <a:cubicBezTo>
                    <a:pt x="2458655" y="1670011"/>
                    <a:pt x="2458655" y="1669809"/>
                    <a:pt x="2458655" y="1670011"/>
                  </a:cubicBezTo>
                  <a:cubicBezTo>
                    <a:pt x="2458453" y="1666374"/>
                    <a:pt x="2458251" y="1662940"/>
                    <a:pt x="2458049" y="1659506"/>
                  </a:cubicBezTo>
                  <a:cubicBezTo>
                    <a:pt x="2485118" y="1725361"/>
                    <a:pt x="2512591" y="1792630"/>
                    <a:pt x="2541075" y="1861111"/>
                  </a:cubicBezTo>
                  <a:cubicBezTo>
                    <a:pt x="2570568" y="1932017"/>
                    <a:pt x="2600061" y="2005952"/>
                    <a:pt x="2632787" y="2078877"/>
                  </a:cubicBezTo>
                  <a:cubicBezTo>
                    <a:pt x="2633595" y="2096654"/>
                    <a:pt x="2634403" y="2114431"/>
                    <a:pt x="2635211" y="2132006"/>
                  </a:cubicBezTo>
                  <a:cubicBezTo>
                    <a:pt x="2606728" y="2058474"/>
                    <a:pt x="2577638" y="1986559"/>
                    <a:pt x="2549155" y="1915856"/>
                  </a:cubicBezTo>
                  <a:cubicBezTo>
                    <a:pt x="2529358" y="1866364"/>
                    <a:pt x="2509763" y="1817477"/>
                    <a:pt x="2490168" y="1769197"/>
                  </a:cubicBezTo>
                  <a:cubicBezTo>
                    <a:pt x="2502087" y="1797478"/>
                    <a:pt x="2514409" y="1825962"/>
                    <a:pt x="2526530" y="1854243"/>
                  </a:cubicBezTo>
                  <a:cubicBezTo>
                    <a:pt x="2550973" y="1912018"/>
                    <a:pt x="2576022" y="1971004"/>
                    <a:pt x="2602889" y="2029789"/>
                  </a:cubicBezTo>
                  <a:cubicBezTo>
                    <a:pt x="2605112" y="2034637"/>
                    <a:pt x="2607334" y="2032819"/>
                    <a:pt x="2605516" y="2027971"/>
                  </a:cubicBezTo>
                  <a:cubicBezTo>
                    <a:pt x="2579456" y="1962924"/>
                    <a:pt x="2552185" y="1899897"/>
                    <a:pt x="2525520" y="1838082"/>
                  </a:cubicBezTo>
                  <a:cubicBezTo>
                    <a:pt x="2503905" y="1787782"/>
                    <a:pt x="2482492" y="1737078"/>
                    <a:pt x="2460069" y="1689403"/>
                  </a:cubicBezTo>
                  <a:cubicBezTo>
                    <a:pt x="2459463" y="1683141"/>
                    <a:pt x="2459059" y="1676475"/>
                    <a:pt x="2458655" y="1670011"/>
                  </a:cubicBezTo>
                  <a:close/>
                  <a:moveTo>
                    <a:pt x="2460877" y="1707988"/>
                  </a:moveTo>
                  <a:cubicBezTo>
                    <a:pt x="2487138" y="1777480"/>
                    <a:pt x="2514814" y="1847779"/>
                    <a:pt x="2542893" y="1919088"/>
                  </a:cubicBezTo>
                  <a:cubicBezTo>
                    <a:pt x="2554811" y="1949389"/>
                    <a:pt x="2566932" y="1980095"/>
                    <a:pt x="2579254" y="2010800"/>
                  </a:cubicBezTo>
                  <a:cubicBezTo>
                    <a:pt x="2566528" y="1981307"/>
                    <a:pt x="2553801" y="1952016"/>
                    <a:pt x="2541075" y="1923128"/>
                  </a:cubicBezTo>
                  <a:cubicBezTo>
                    <a:pt x="2514611" y="1862525"/>
                    <a:pt x="2488552" y="1803539"/>
                    <a:pt x="2462897" y="1745360"/>
                  </a:cubicBezTo>
                  <a:cubicBezTo>
                    <a:pt x="2462291" y="1732835"/>
                    <a:pt x="2461483" y="1720311"/>
                    <a:pt x="2460877" y="1707988"/>
                  </a:cubicBezTo>
                  <a:close/>
                  <a:moveTo>
                    <a:pt x="2463503" y="1755056"/>
                  </a:moveTo>
                  <a:cubicBezTo>
                    <a:pt x="2489158" y="1815457"/>
                    <a:pt x="2515015" y="1876666"/>
                    <a:pt x="2541681" y="1939289"/>
                  </a:cubicBezTo>
                  <a:cubicBezTo>
                    <a:pt x="2571174" y="2008376"/>
                    <a:pt x="2602081" y="2087968"/>
                    <a:pt x="2636221" y="2158065"/>
                  </a:cubicBezTo>
                  <a:cubicBezTo>
                    <a:pt x="2637029" y="2177862"/>
                    <a:pt x="2637837" y="2197457"/>
                    <a:pt x="2638847" y="2217254"/>
                  </a:cubicBezTo>
                  <a:cubicBezTo>
                    <a:pt x="2637029" y="2212406"/>
                    <a:pt x="2635211" y="2207759"/>
                    <a:pt x="2633393" y="2202911"/>
                  </a:cubicBezTo>
                  <a:cubicBezTo>
                    <a:pt x="2633999" y="2202103"/>
                    <a:pt x="2634201" y="2200285"/>
                    <a:pt x="2633191" y="2197255"/>
                  </a:cubicBezTo>
                  <a:cubicBezTo>
                    <a:pt x="2604910" y="2112815"/>
                    <a:pt x="2567740" y="2024941"/>
                    <a:pt x="2536024" y="1944137"/>
                  </a:cubicBezTo>
                  <a:cubicBezTo>
                    <a:pt x="2511783" y="1882120"/>
                    <a:pt x="2487744" y="1820912"/>
                    <a:pt x="2463705" y="1760915"/>
                  </a:cubicBezTo>
                  <a:cubicBezTo>
                    <a:pt x="2463705" y="1758895"/>
                    <a:pt x="2463503" y="1757077"/>
                    <a:pt x="2463503" y="1755056"/>
                  </a:cubicBezTo>
                  <a:close/>
                  <a:moveTo>
                    <a:pt x="2464715" y="1778086"/>
                  </a:moveTo>
                  <a:cubicBezTo>
                    <a:pt x="2485926" y="1834042"/>
                    <a:pt x="2507541" y="1890201"/>
                    <a:pt x="2529560" y="1947167"/>
                  </a:cubicBezTo>
                  <a:cubicBezTo>
                    <a:pt x="2537438" y="1967368"/>
                    <a:pt x="2545115" y="1987973"/>
                    <a:pt x="2553195" y="2008982"/>
                  </a:cubicBezTo>
                  <a:cubicBezTo>
                    <a:pt x="2551175" y="2003932"/>
                    <a:pt x="2548953" y="1998882"/>
                    <a:pt x="2546933" y="1993831"/>
                  </a:cubicBezTo>
                  <a:cubicBezTo>
                    <a:pt x="2519460" y="1927168"/>
                    <a:pt x="2492592" y="1862324"/>
                    <a:pt x="2465927" y="1798286"/>
                  </a:cubicBezTo>
                  <a:cubicBezTo>
                    <a:pt x="2465523" y="1791620"/>
                    <a:pt x="2465119" y="1784954"/>
                    <a:pt x="2464715" y="1778086"/>
                  </a:cubicBezTo>
                  <a:close/>
                  <a:moveTo>
                    <a:pt x="2467341" y="1824346"/>
                  </a:moveTo>
                  <a:cubicBezTo>
                    <a:pt x="2487542" y="1882524"/>
                    <a:pt x="2512591" y="1943531"/>
                    <a:pt x="2534610" y="2001104"/>
                  </a:cubicBezTo>
                  <a:cubicBezTo>
                    <a:pt x="2563700" y="2076655"/>
                    <a:pt x="2592789" y="2158873"/>
                    <a:pt x="2626323" y="2234829"/>
                  </a:cubicBezTo>
                  <a:cubicBezTo>
                    <a:pt x="2629757" y="2242505"/>
                    <a:pt x="2633393" y="2240687"/>
                    <a:pt x="2630767" y="2233010"/>
                  </a:cubicBezTo>
                  <a:cubicBezTo>
                    <a:pt x="2604707" y="2154429"/>
                    <a:pt x="2570568" y="2073423"/>
                    <a:pt x="2541277" y="1997872"/>
                  </a:cubicBezTo>
                  <a:cubicBezTo>
                    <a:pt x="2539055" y="1992215"/>
                    <a:pt x="2537034" y="1986559"/>
                    <a:pt x="2534812" y="1981105"/>
                  </a:cubicBezTo>
                  <a:cubicBezTo>
                    <a:pt x="2537843" y="1988377"/>
                    <a:pt x="2540671" y="1995852"/>
                    <a:pt x="2543701" y="2003124"/>
                  </a:cubicBezTo>
                  <a:cubicBezTo>
                    <a:pt x="2574204" y="2078069"/>
                    <a:pt x="2604910" y="2161297"/>
                    <a:pt x="2639857" y="2238263"/>
                  </a:cubicBezTo>
                  <a:cubicBezTo>
                    <a:pt x="2640665" y="2256645"/>
                    <a:pt x="2641473" y="2274826"/>
                    <a:pt x="2642281" y="2293007"/>
                  </a:cubicBezTo>
                  <a:cubicBezTo>
                    <a:pt x="2637231" y="2280887"/>
                    <a:pt x="2631979" y="2268766"/>
                    <a:pt x="2627130" y="2257050"/>
                  </a:cubicBezTo>
                  <a:cubicBezTo>
                    <a:pt x="2607738" y="2210790"/>
                    <a:pt x="2588749" y="2165337"/>
                    <a:pt x="2569760" y="2120491"/>
                  </a:cubicBezTo>
                  <a:cubicBezTo>
                    <a:pt x="2558649" y="2092614"/>
                    <a:pt x="2547539" y="2064939"/>
                    <a:pt x="2537236" y="2038677"/>
                  </a:cubicBezTo>
                  <a:cubicBezTo>
                    <a:pt x="2514611" y="1980095"/>
                    <a:pt x="2491986" y="1922522"/>
                    <a:pt x="2469361" y="1865556"/>
                  </a:cubicBezTo>
                  <a:cubicBezTo>
                    <a:pt x="2468957" y="1851617"/>
                    <a:pt x="2468149" y="1837880"/>
                    <a:pt x="2467341" y="1824346"/>
                  </a:cubicBezTo>
                  <a:close/>
                  <a:moveTo>
                    <a:pt x="2471381" y="1897877"/>
                  </a:moveTo>
                  <a:cubicBezTo>
                    <a:pt x="2492390" y="1948783"/>
                    <a:pt x="2513601" y="2000094"/>
                    <a:pt x="2535216" y="2052414"/>
                  </a:cubicBezTo>
                  <a:cubicBezTo>
                    <a:pt x="2561882" y="2122713"/>
                    <a:pt x="2589355" y="2202103"/>
                    <a:pt x="2620868" y="2270786"/>
                  </a:cubicBezTo>
                  <a:cubicBezTo>
                    <a:pt x="2623293" y="2276038"/>
                    <a:pt x="2625515" y="2275837"/>
                    <a:pt x="2625312" y="2272200"/>
                  </a:cubicBezTo>
                  <a:cubicBezTo>
                    <a:pt x="2631373" y="2286745"/>
                    <a:pt x="2637433" y="2301290"/>
                    <a:pt x="2643695" y="2315834"/>
                  </a:cubicBezTo>
                  <a:cubicBezTo>
                    <a:pt x="2644301" y="2328359"/>
                    <a:pt x="2645109" y="2340884"/>
                    <a:pt x="2645716" y="2353408"/>
                  </a:cubicBezTo>
                  <a:cubicBezTo>
                    <a:pt x="2637837" y="2335025"/>
                    <a:pt x="2629959" y="2316642"/>
                    <a:pt x="2622282" y="2298866"/>
                  </a:cubicBezTo>
                  <a:cubicBezTo>
                    <a:pt x="2619050" y="2291391"/>
                    <a:pt x="2615818" y="2283715"/>
                    <a:pt x="2612586" y="2276240"/>
                  </a:cubicBezTo>
                  <a:cubicBezTo>
                    <a:pt x="2589961" y="2209578"/>
                    <a:pt x="2561276" y="2139682"/>
                    <a:pt x="2537438" y="2077059"/>
                  </a:cubicBezTo>
                  <a:cubicBezTo>
                    <a:pt x="2515420" y="2019083"/>
                    <a:pt x="2493805" y="1960904"/>
                    <a:pt x="2471785" y="1904139"/>
                  </a:cubicBezTo>
                  <a:cubicBezTo>
                    <a:pt x="2471785" y="1902119"/>
                    <a:pt x="2471583" y="1900099"/>
                    <a:pt x="2471381" y="1897877"/>
                  </a:cubicBezTo>
                  <a:close/>
                  <a:moveTo>
                    <a:pt x="2472998" y="1926360"/>
                  </a:moveTo>
                  <a:cubicBezTo>
                    <a:pt x="2490572" y="1974439"/>
                    <a:pt x="2508955" y="2022719"/>
                    <a:pt x="2527136" y="2071201"/>
                  </a:cubicBezTo>
                  <a:cubicBezTo>
                    <a:pt x="2531782" y="2083725"/>
                    <a:pt x="2536630" y="2096654"/>
                    <a:pt x="2541277" y="2109987"/>
                  </a:cubicBezTo>
                  <a:cubicBezTo>
                    <a:pt x="2518854" y="2057666"/>
                    <a:pt x="2496633" y="2006760"/>
                    <a:pt x="2474614" y="1956258"/>
                  </a:cubicBezTo>
                  <a:cubicBezTo>
                    <a:pt x="2474210" y="1946157"/>
                    <a:pt x="2473604" y="1936259"/>
                    <a:pt x="2472998" y="1926360"/>
                  </a:cubicBezTo>
                  <a:close/>
                  <a:moveTo>
                    <a:pt x="2476028" y="1978075"/>
                  </a:moveTo>
                  <a:cubicBezTo>
                    <a:pt x="2495219" y="2029789"/>
                    <a:pt x="2515217" y="2081706"/>
                    <a:pt x="2535014" y="2134228"/>
                  </a:cubicBezTo>
                  <a:cubicBezTo>
                    <a:pt x="2542691" y="2154631"/>
                    <a:pt x="2550569" y="2175640"/>
                    <a:pt x="2558447" y="2196851"/>
                  </a:cubicBezTo>
                  <a:cubicBezTo>
                    <a:pt x="2530772" y="2128976"/>
                    <a:pt x="2503703" y="2062515"/>
                    <a:pt x="2477038" y="1997064"/>
                  </a:cubicBezTo>
                  <a:cubicBezTo>
                    <a:pt x="2476634" y="1990801"/>
                    <a:pt x="2476432" y="1984539"/>
                    <a:pt x="2476028" y="1978075"/>
                  </a:cubicBezTo>
                  <a:close/>
                  <a:moveTo>
                    <a:pt x="2477644" y="2008174"/>
                  </a:moveTo>
                  <a:cubicBezTo>
                    <a:pt x="2506733" y="2081706"/>
                    <a:pt x="2536428" y="2156651"/>
                    <a:pt x="2567134" y="2233414"/>
                  </a:cubicBezTo>
                  <a:cubicBezTo>
                    <a:pt x="2593799" y="2300279"/>
                    <a:pt x="2621070" y="2370983"/>
                    <a:pt x="2650362" y="2440878"/>
                  </a:cubicBezTo>
                  <a:cubicBezTo>
                    <a:pt x="2650968" y="2452797"/>
                    <a:pt x="2651574" y="2464715"/>
                    <a:pt x="2652180" y="2476634"/>
                  </a:cubicBezTo>
                  <a:cubicBezTo>
                    <a:pt x="2633393" y="2428353"/>
                    <a:pt x="2614202" y="2380679"/>
                    <a:pt x="2595415" y="2333813"/>
                  </a:cubicBezTo>
                  <a:cubicBezTo>
                    <a:pt x="2581476" y="2296239"/>
                    <a:pt x="2567336" y="2259070"/>
                    <a:pt x="2554205" y="2223314"/>
                  </a:cubicBezTo>
                  <a:cubicBezTo>
                    <a:pt x="2529156" y="2154833"/>
                    <a:pt x="2504309" y="2084534"/>
                    <a:pt x="2478250" y="2018072"/>
                  </a:cubicBezTo>
                  <a:cubicBezTo>
                    <a:pt x="2478048" y="2014841"/>
                    <a:pt x="2477846" y="2011406"/>
                    <a:pt x="2477644" y="2008174"/>
                  </a:cubicBezTo>
                  <a:close/>
                  <a:moveTo>
                    <a:pt x="2480472" y="2058474"/>
                  </a:moveTo>
                  <a:cubicBezTo>
                    <a:pt x="2503299" y="2116451"/>
                    <a:pt x="2526328" y="2175236"/>
                    <a:pt x="2549963" y="2235031"/>
                  </a:cubicBezTo>
                  <a:cubicBezTo>
                    <a:pt x="2576224" y="2308360"/>
                    <a:pt x="2603092" y="2387750"/>
                    <a:pt x="2633999" y="2460271"/>
                  </a:cubicBezTo>
                  <a:cubicBezTo>
                    <a:pt x="2637231" y="2467947"/>
                    <a:pt x="2641473" y="2469765"/>
                    <a:pt x="2639049" y="2461281"/>
                  </a:cubicBezTo>
                  <a:cubicBezTo>
                    <a:pt x="2643695" y="2472796"/>
                    <a:pt x="2648341" y="2484310"/>
                    <a:pt x="2653190" y="2495825"/>
                  </a:cubicBezTo>
                  <a:cubicBezTo>
                    <a:pt x="2653998" y="2511379"/>
                    <a:pt x="2654806" y="2526934"/>
                    <a:pt x="2655614" y="2542691"/>
                  </a:cubicBezTo>
                  <a:cubicBezTo>
                    <a:pt x="2655614" y="2546529"/>
                    <a:pt x="2655412" y="2550367"/>
                    <a:pt x="2655412" y="2554205"/>
                  </a:cubicBezTo>
                  <a:cubicBezTo>
                    <a:pt x="2624706" y="2465119"/>
                    <a:pt x="2590365" y="2376841"/>
                    <a:pt x="2558245" y="2291997"/>
                  </a:cubicBezTo>
                  <a:cubicBezTo>
                    <a:pt x="2532792" y="2224526"/>
                    <a:pt x="2507541" y="2158671"/>
                    <a:pt x="2482290" y="2094028"/>
                  </a:cubicBezTo>
                  <a:cubicBezTo>
                    <a:pt x="2481886" y="2081907"/>
                    <a:pt x="2481280" y="2070191"/>
                    <a:pt x="2480472" y="2058474"/>
                  </a:cubicBezTo>
                  <a:close/>
                  <a:moveTo>
                    <a:pt x="2485118" y="2138268"/>
                  </a:moveTo>
                  <a:cubicBezTo>
                    <a:pt x="2499259" y="2176852"/>
                    <a:pt x="2513803" y="2215638"/>
                    <a:pt x="2528146" y="2254827"/>
                  </a:cubicBezTo>
                  <a:cubicBezTo>
                    <a:pt x="2536226" y="2276644"/>
                    <a:pt x="2544307" y="2299067"/>
                    <a:pt x="2552589" y="2321491"/>
                  </a:cubicBezTo>
                  <a:cubicBezTo>
                    <a:pt x="2529964" y="2264322"/>
                    <a:pt x="2507743" y="2208567"/>
                    <a:pt x="2485724" y="2153419"/>
                  </a:cubicBezTo>
                  <a:cubicBezTo>
                    <a:pt x="2485724" y="2148369"/>
                    <a:pt x="2485320" y="2143319"/>
                    <a:pt x="2485118" y="2138268"/>
                  </a:cubicBezTo>
                  <a:close/>
                  <a:moveTo>
                    <a:pt x="2503501" y="2549559"/>
                  </a:moveTo>
                  <a:cubicBezTo>
                    <a:pt x="2503905" y="2548953"/>
                    <a:pt x="2504511" y="2548549"/>
                    <a:pt x="2504511" y="2547741"/>
                  </a:cubicBezTo>
                  <a:cubicBezTo>
                    <a:pt x="2505117" y="2540671"/>
                    <a:pt x="2505319" y="2533600"/>
                    <a:pt x="2505723" y="2526530"/>
                  </a:cubicBezTo>
                  <a:cubicBezTo>
                    <a:pt x="2508551" y="2535014"/>
                    <a:pt x="2511177" y="2543701"/>
                    <a:pt x="2514409" y="2552185"/>
                  </a:cubicBezTo>
                  <a:cubicBezTo>
                    <a:pt x="2510773" y="2550973"/>
                    <a:pt x="2507137" y="2550165"/>
                    <a:pt x="2503501" y="2549559"/>
                  </a:cubicBezTo>
                  <a:close/>
                  <a:moveTo>
                    <a:pt x="2555619" y="2561680"/>
                  </a:moveTo>
                  <a:cubicBezTo>
                    <a:pt x="2543903" y="2559256"/>
                    <a:pt x="2531782" y="2556023"/>
                    <a:pt x="2519864" y="2553195"/>
                  </a:cubicBezTo>
                  <a:cubicBezTo>
                    <a:pt x="2516429" y="2538449"/>
                    <a:pt x="2511581" y="2523096"/>
                    <a:pt x="2506733" y="2507541"/>
                  </a:cubicBezTo>
                  <a:cubicBezTo>
                    <a:pt x="2506733" y="2504915"/>
                    <a:pt x="2506733" y="2502289"/>
                    <a:pt x="2506733" y="2499461"/>
                  </a:cubicBezTo>
                  <a:cubicBezTo>
                    <a:pt x="2510571" y="2512591"/>
                    <a:pt x="2514409" y="2525924"/>
                    <a:pt x="2519258" y="2538852"/>
                  </a:cubicBezTo>
                  <a:cubicBezTo>
                    <a:pt x="2521480" y="2544711"/>
                    <a:pt x="2524914" y="2547135"/>
                    <a:pt x="2524106" y="2541479"/>
                  </a:cubicBezTo>
                  <a:cubicBezTo>
                    <a:pt x="2520672" y="2521480"/>
                    <a:pt x="2513803" y="2497845"/>
                    <a:pt x="2507137" y="2474815"/>
                  </a:cubicBezTo>
                  <a:cubicBezTo>
                    <a:pt x="2507137" y="2470775"/>
                    <a:pt x="2506935" y="2466937"/>
                    <a:pt x="2506733" y="2462897"/>
                  </a:cubicBezTo>
                  <a:cubicBezTo>
                    <a:pt x="2513399" y="2485118"/>
                    <a:pt x="2520470" y="2507541"/>
                    <a:pt x="2528954" y="2529156"/>
                  </a:cubicBezTo>
                  <a:cubicBezTo>
                    <a:pt x="2531782" y="2536226"/>
                    <a:pt x="2535216" y="2537438"/>
                    <a:pt x="2533600" y="2530368"/>
                  </a:cubicBezTo>
                  <a:cubicBezTo>
                    <a:pt x="2526732" y="2501279"/>
                    <a:pt x="2515621" y="2469765"/>
                    <a:pt x="2505925" y="2439666"/>
                  </a:cubicBezTo>
                  <a:cubicBezTo>
                    <a:pt x="2505723" y="2435020"/>
                    <a:pt x="2505319" y="2430373"/>
                    <a:pt x="2505117" y="2425727"/>
                  </a:cubicBezTo>
                  <a:cubicBezTo>
                    <a:pt x="2505723" y="2427545"/>
                    <a:pt x="2506127" y="2429161"/>
                    <a:pt x="2506733" y="2430980"/>
                  </a:cubicBezTo>
                  <a:cubicBezTo>
                    <a:pt x="2518248" y="2468149"/>
                    <a:pt x="2529156" y="2507945"/>
                    <a:pt x="2543903" y="2545519"/>
                  </a:cubicBezTo>
                  <a:cubicBezTo>
                    <a:pt x="2546125" y="2551377"/>
                    <a:pt x="2548953" y="2552185"/>
                    <a:pt x="2547741" y="2546529"/>
                  </a:cubicBezTo>
                  <a:cubicBezTo>
                    <a:pt x="2539459" y="2510369"/>
                    <a:pt x="2525116" y="2469765"/>
                    <a:pt x="2513399" y="2432596"/>
                  </a:cubicBezTo>
                  <a:cubicBezTo>
                    <a:pt x="2510167" y="2422293"/>
                    <a:pt x="2506733" y="2411991"/>
                    <a:pt x="2503501" y="2401890"/>
                  </a:cubicBezTo>
                  <a:cubicBezTo>
                    <a:pt x="2503097" y="2396436"/>
                    <a:pt x="2502693" y="2390982"/>
                    <a:pt x="2502289" y="2385527"/>
                  </a:cubicBezTo>
                  <a:cubicBezTo>
                    <a:pt x="2505925" y="2396234"/>
                    <a:pt x="2509359" y="2406940"/>
                    <a:pt x="2512995" y="2417647"/>
                  </a:cubicBezTo>
                  <a:cubicBezTo>
                    <a:pt x="2528550" y="2464311"/>
                    <a:pt x="2543701" y="2515015"/>
                    <a:pt x="2562286" y="2562488"/>
                  </a:cubicBezTo>
                  <a:cubicBezTo>
                    <a:pt x="2559861" y="2562286"/>
                    <a:pt x="2557639" y="2562084"/>
                    <a:pt x="2555619" y="2561680"/>
                  </a:cubicBezTo>
                  <a:close/>
                  <a:moveTo>
                    <a:pt x="2566730" y="2563296"/>
                  </a:moveTo>
                  <a:cubicBezTo>
                    <a:pt x="2554609" y="2520874"/>
                    <a:pt x="2538044" y="2475624"/>
                    <a:pt x="2523702" y="2433606"/>
                  </a:cubicBezTo>
                  <a:cubicBezTo>
                    <a:pt x="2516026" y="2411183"/>
                    <a:pt x="2508349" y="2388760"/>
                    <a:pt x="2500673" y="2366337"/>
                  </a:cubicBezTo>
                  <a:cubicBezTo>
                    <a:pt x="2500269" y="2362094"/>
                    <a:pt x="2500067" y="2357852"/>
                    <a:pt x="2499663" y="2353610"/>
                  </a:cubicBezTo>
                  <a:cubicBezTo>
                    <a:pt x="2509561" y="2383508"/>
                    <a:pt x="2519864" y="2413405"/>
                    <a:pt x="2530368" y="2443504"/>
                  </a:cubicBezTo>
                  <a:cubicBezTo>
                    <a:pt x="2543701" y="2482290"/>
                    <a:pt x="2557033" y="2523298"/>
                    <a:pt x="2571780" y="2563700"/>
                  </a:cubicBezTo>
                  <a:cubicBezTo>
                    <a:pt x="2569962" y="2563700"/>
                    <a:pt x="2568346" y="2563498"/>
                    <a:pt x="2566730" y="2563296"/>
                  </a:cubicBezTo>
                  <a:close/>
                  <a:moveTo>
                    <a:pt x="2578042" y="2564306"/>
                  </a:moveTo>
                  <a:cubicBezTo>
                    <a:pt x="2565518" y="2526328"/>
                    <a:pt x="2551175" y="2487744"/>
                    <a:pt x="2538246" y="2451383"/>
                  </a:cubicBezTo>
                  <a:cubicBezTo>
                    <a:pt x="2525116" y="2414011"/>
                    <a:pt x="2511985" y="2376639"/>
                    <a:pt x="2498249" y="2339873"/>
                  </a:cubicBezTo>
                  <a:cubicBezTo>
                    <a:pt x="2497643" y="2333207"/>
                    <a:pt x="2497037" y="2326541"/>
                    <a:pt x="2496633" y="2319874"/>
                  </a:cubicBezTo>
                  <a:cubicBezTo>
                    <a:pt x="2508349" y="2353812"/>
                    <a:pt x="2520066" y="2387951"/>
                    <a:pt x="2531984" y="2422495"/>
                  </a:cubicBezTo>
                  <a:cubicBezTo>
                    <a:pt x="2547741" y="2467745"/>
                    <a:pt x="2563498" y="2517036"/>
                    <a:pt x="2581073" y="2564508"/>
                  </a:cubicBezTo>
                  <a:cubicBezTo>
                    <a:pt x="2580062" y="2564508"/>
                    <a:pt x="2579052" y="2564306"/>
                    <a:pt x="2578042" y="2564306"/>
                  </a:cubicBezTo>
                  <a:close/>
                  <a:moveTo>
                    <a:pt x="2588345" y="2565114"/>
                  </a:moveTo>
                  <a:cubicBezTo>
                    <a:pt x="2572588" y="2517036"/>
                    <a:pt x="2553599" y="2467341"/>
                    <a:pt x="2537236" y="2421687"/>
                  </a:cubicBezTo>
                  <a:cubicBezTo>
                    <a:pt x="2523298" y="2382295"/>
                    <a:pt x="2509359" y="2343712"/>
                    <a:pt x="2495219" y="2305330"/>
                  </a:cubicBezTo>
                  <a:cubicBezTo>
                    <a:pt x="2494411" y="2295229"/>
                    <a:pt x="2493602" y="2285331"/>
                    <a:pt x="2492996" y="2275432"/>
                  </a:cubicBezTo>
                  <a:cubicBezTo>
                    <a:pt x="2508147" y="2316238"/>
                    <a:pt x="2523500" y="2357246"/>
                    <a:pt x="2539055" y="2398658"/>
                  </a:cubicBezTo>
                  <a:cubicBezTo>
                    <a:pt x="2559458" y="2452595"/>
                    <a:pt x="2580062" y="2510571"/>
                    <a:pt x="2602486" y="2566730"/>
                  </a:cubicBezTo>
                  <a:cubicBezTo>
                    <a:pt x="2597839" y="2565922"/>
                    <a:pt x="2592991" y="2565316"/>
                    <a:pt x="2588345" y="2565114"/>
                  </a:cubicBezTo>
                  <a:close/>
                  <a:moveTo>
                    <a:pt x="2609960" y="2567538"/>
                  </a:moveTo>
                  <a:cubicBezTo>
                    <a:pt x="2587537" y="2504713"/>
                    <a:pt x="2561276" y="2440878"/>
                    <a:pt x="2538449" y="2381487"/>
                  </a:cubicBezTo>
                  <a:cubicBezTo>
                    <a:pt x="2523096" y="2341691"/>
                    <a:pt x="2507743" y="2302502"/>
                    <a:pt x="2492390" y="2263312"/>
                  </a:cubicBezTo>
                  <a:cubicBezTo>
                    <a:pt x="2492188" y="2259272"/>
                    <a:pt x="2491784" y="2255232"/>
                    <a:pt x="2491582" y="2251191"/>
                  </a:cubicBezTo>
                  <a:cubicBezTo>
                    <a:pt x="2491178" y="2245535"/>
                    <a:pt x="2490976" y="2239879"/>
                    <a:pt x="2490572" y="2234223"/>
                  </a:cubicBezTo>
                  <a:cubicBezTo>
                    <a:pt x="2508349" y="2282099"/>
                    <a:pt x="2526530" y="2330177"/>
                    <a:pt x="2545115" y="2379063"/>
                  </a:cubicBezTo>
                  <a:cubicBezTo>
                    <a:pt x="2568346" y="2440070"/>
                    <a:pt x="2592183" y="2505925"/>
                    <a:pt x="2618040" y="2569154"/>
                  </a:cubicBezTo>
                  <a:cubicBezTo>
                    <a:pt x="2615212" y="2568750"/>
                    <a:pt x="2612586" y="2568144"/>
                    <a:pt x="2609960" y="2567538"/>
                  </a:cubicBezTo>
                  <a:close/>
                  <a:moveTo>
                    <a:pt x="2623696" y="2570972"/>
                  </a:moveTo>
                  <a:cubicBezTo>
                    <a:pt x="2599455" y="2503097"/>
                    <a:pt x="2571376" y="2434818"/>
                    <a:pt x="2546327" y="2370579"/>
                  </a:cubicBezTo>
                  <a:cubicBezTo>
                    <a:pt x="2527540" y="2322097"/>
                    <a:pt x="2508753" y="2274826"/>
                    <a:pt x="2490168" y="2227960"/>
                  </a:cubicBezTo>
                  <a:cubicBezTo>
                    <a:pt x="2489562" y="2216244"/>
                    <a:pt x="2488754" y="2204325"/>
                    <a:pt x="2488148" y="2192609"/>
                  </a:cubicBezTo>
                  <a:cubicBezTo>
                    <a:pt x="2509157" y="2249777"/>
                    <a:pt x="2530570" y="2306946"/>
                    <a:pt x="2552791" y="2365731"/>
                  </a:cubicBezTo>
                  <a:cubicBezTo>
                    <a:pt x="2578244" y="2432596"/>
                    <a:pt x="2604304" y="2505925"/>
                    <a:pt x="2633393" y="2574608"/>
                  </a:cubicBezTo>
                  <a:cubicBezTo>
                    <a:pt x="2630161" y="2572992"/>
                    <a:pt x="2626929" y="2571780"/>
                    <a:pt x="2623696" y="2570972"/>
                  </a:cubicBezTo>
                  <a:close/>
                  <a:moveTo>
                    <a:pt x="2638443" y="2576628"/>
                  </a:moveTo>
                  <a:cubicBezTo>
                    <a:pt x="2613192" y="2502895"/>
                    <a:pt x="2581679" y="2426939"/>
                    <a:pt x="2554609" y="2356842"/>
                  </a:cubicBezTo>
                  <a:cubicBezTo>
                    <a:pt x="2532388" y="2299269"/>
                    <a:pt x="2510167" y="2242909"/>
                    <a:pt x="2487946" y="2187558"/>
                  </a:cubicBezTo>
                  <a:cubicBezTo>
                    <a:pt x="2487542" y="2181296"/>
                    <a:pt x="2487138" y="2174832"/>
                    <a:pt x="2486936" y="2168570"/>
                  </a:cubicBezTo>
                  <a:cubicBezTo>
                    <a:pt x="2513803" y="2237859"/>
                    <a:pt x="2541277" y="2307956"/>
                    <a:pt x="2569356" y="2380073"/>
                  </a:cubicBezTo>
                  <a:cubicBezTo>
                    <a:pt x="2594809" y="2444918"/>
                    <a:pt x="2620464" y="2513803"/>
                    <a:pt x="2647938" y="2582082"/>
                  </a:cubicBezTo>
                  <a:cubicBezTo>
                    <a:pt x="2644705" y="2579860"/>
                    <a:pt x="2641473" y="2578042"/>
                    <a:pt x="2638443" y="2576628"/>
                  </a:cubicBezTo>
                  <a:close/>
                  <a:moveTo>
                    <a:pt x="2601475" y="2443706"/>
                  </a:moveTo>
                  <a:cubicBezTo>
                    <a:pt x="2603495" y="2445928"/>
                    <a:pt x="2604910" y="2443706"/>
                    <a:pt x="2603294" y="2438656"/>
                  </a:cubicBezTo>
                  <a:cubicBezTo>
                    <a:pt x="2583901" y="2376437"/>
                    <a:pt x="2558245" y="2312400"/>
                    <a:pt x="2535620" y="2251999"/>
                  </a:cubicBezTo>
                  <a:cubicBezTo>
                    <a:pt x="2518248" y="2205941"/>
                    <a:pt x="2501279" y="2160287"/>
                    <a:pt x="2483906" y="2115037"/>
                  </a:cubicBezTo>
                  <a:cubicBezTo>
                    <a:pt x="2483704" y="2109987"/>
                    <a:pt x="2483300" y="2104937"/>
                    <a:pt x="2483098" y="2099886"/>
                  </a:cubicBezTo>
                  <a:cubicBezTo>
                    <a:pt x="2505723" y="2163115"/>
                    <a:pt x="2529156" y="2227152"/>
                    <a:pt x="2553397" y="2292603"/>
                  </a:cubicBezTo>
                  <a:cubicBezTo>
                    <a:pt x="2585315" y="2378861"/>
                    <a:pt x="2617434" y="2468755"/>
                    <a:pt x="2653594" y="2558447"/>
                  </a:cubicBezTo>
                  <a:cubicBezTo>
                    <a:pt x="2654402" y="2560266"/>
                    <a:pt x="2655008" y="2561275"/>
                    <a:pt x="2655614" y="2562084"/>
                  </a:cubicBezTo>
                  <a:cubicBezTo>
                    <a:pt x="2655614" y="2568346"/>
                    <a:pt x="2655816" y="2574608"/>
                    <a:pt x="2655816" y="2580668"/>
                  </a:cubicBezTo>
                  <a:cubicBezTo>
                    <a:pt x="2637837" y="2534408"/>
                    <a:pt x="2619454" y="2488552"/>
                    <a:pt x="2601475" y="2443706"/>
                  </a:cubicBezTo>
                  <a:close/>
                  <a:moveTo>
                    <a:pt x="2675411" y="1555875"/>
                  </a:moveTo>
                  <a:cubicBezTo>
                    <a:pt x="2672987" y="1477092"/>
                    <a:pt x="2670360" y="1398308"/>
                    <a:pt x="2667532" y="1319525"/>
                  </a:cubicBezTo>
                  <a:cubicBezTo>
                    <a:pt x="2671977" y="1396490"/>
                    <a:pt x="2676219" y="1473456"/>
                    <a:pt x="2680461" y="1550421"/>
                  </a:cubicBezTo>
                  <a:cubicBezTo>
                    <a:pt x="2677835" y="1551229"/>
                    <a:pt x="2675815" y="1553249"/>
                    <a:pt x="2675411" y="1555875"/>
                  </a:cubicBezTo>
                  <a:close/>
                  <a:moveTo>
                    <a:pt x="2676219" y="1061761"/>
                  </a:moveTo>
                  <a:cubicBezTo>
                    <a:pt x="2683895" y="1063377"/>
                    <a:pt x="2694400" y="1064993"/>
                    <a:pt x="2702884" y="1066003"/>
                  </a:cubicBezTo>
                  <a:cubicBezTo>
                    <a:pt x="2704096" y="1152463"/>
                    <a:pt x="2708136" y="1238721"/>
                    <a:pt x="2710964" y="1325181"/>
                  </a:cubicBezTo>
                  <a:cubicBezTo>
                    <a:pt x="2712581" y="1370229"/>
                    <a:pt x="2713994" y="1415075"/>
                    <a:pt x="2715409" y="1460123"/>
                  </a:cubicBezTo>
                  <a:cubicBezTo>
                    <a:pt x="2716015" y="1478304"/>
                    <a:pt x="2720459" y="1500323"/>
                    <a:pt x="2717227" y="1517898"/>
                  </a:cubicBezTo>
                  <a:cubicBezTo>
                    <a:pt x="2713793" y="1536887"/>
                    <a:pt x="2712378" y="1543755"/>
                    <a:pt x="2703490" y="1546785"/>
                  </a:cubicBezTo>
                  <a:cubicBezTo>
                    <a:pt x="2694400" y="1384976"/>
                    <a:pt x="2685309" y="1223368"/>
                    <a:pt x="2676219" y="1061761"/>
                  </a:cubicBezTo>
                  <a:close/>
                </a:path>
              </a:pathLst>
            </a:custGeom>
            <a:grpFill/>
            <a:ln w="20191"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99DEAE6B-FC08-424E-8CAC-47A02A5A8730}"/>
                </a:ext>
              </a:extLst>
            </p:cNvPr>
            <p:cNvSpPr/>
            <p:nvPr/>
          </p:nvSpPr>
          <p:spPr>
            <a:xfrm>
              <a:off x="928807" y="2057855"/>
              <a:ext cx="40402" cy="80804"/>
            </a:xfrm>
            <a:custGeom>
              <a:avLst/>
              <a:gdLst>
                <a:gd name="connsiteX0" fmla="*/ 31343 w 40401"/>
                <a:gd name="connsiteY0" fmla="*/ 49707 h 80803"/>
                <a:gd name="connsiteX1" fmla="*/ 52756 w 40401"/>
                <a:gd name="connsiteY1" fmla="*/ 5063 h 80803"/>
                <a:gd name="connsiteX2" fmla="*/ 44272 w 40401"/>
                <a:gd name="connsiteY2" fmla="*/ 821 h 80803"/>
                <a:gd name="connsiteX3" fmla="*/ 14981 w 40401"/>
                <a:gd name="connsiteY3" fmla="*/ 41425 h 80803"/>
                <a:gd name="connsiteX4" fmla="*/ 1850 w 40401"/>
                <a:gd name="connsiteY4" fmla="*/ 67080 h 80803"/>
                <a:gd name="connsiteX5" fmla="*/ 32 w 40401"/>
                <a:gd name="connsiteY5" fmla="*/ 83039 h 80803"/>
                <a:gd name="connsiteX6" fmla="*/ 1042 w 40401"/>
                <a:gd name="connsiteY6" fmla="*/ 83443 h 80803"/>
                <a:gd name="connsiteX7" fmla="*/ 15789 w 40401"/>
                <a:gd name="connsiteY7" fmla="*/ 72332 h 80803"/>
                <a:gd name="connsiteX8" fmla="*/ 31343 w 40401"/>
                <a:gd name="connsiteY8" fmla="*/ 49707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01" h="80803">
                  <a:moveTo>
                    <a:pt x="31343" y="49707"/>
                  </a:moveTo>
                  <a:cubicBezTo>
                    <a:pt x="40232" y="35769"/>
                    <a:pt x="51544" y="21830"/>
                    <a:pt x="52756" y="5063"/>
                  </a:cubicBezTo>
                  <a:cubicBezTo>
                    <a:pt x="53160" y="619"/>
                    <a:pt x="47504" y="-1199"/>
                    <a:pt x="44272" y="821"/>
                  </a:cubicBezTo>
                  <a:cubicBezTo>
                    <a:pt x="30333" y="9507"/>
                    <a:pt x="22859" y="27688"/>
                    <a:pt x="14981" y="41425"/>
                  </a:cubicBezTo>
                  <a:cubicBezTo>
                    <a:pt x="10334" y="49505"/>
                    <a:pt x="4880" y="58192"/>
                    <a:pt x="1850" y="67080"/>
                  </a:cubicBezTo>
                  <a:cubicBezTo>
                    <a:pt x="32" y="72938"/>
                    <a:pt x="1648" y="76978"/>
                    <a:pt x="32" y="83039"/>
                  </a:cubicBezTo>
                  <a:cubicBezTo>
                    <a:pt x="-170" y="83645"/>
                    <a:pt x="638" y="83847"/>
                    <a:pt x="1042" y="83443"/>
                  </a:cubicBezTo>
                  <a:cubicBezTo>
                    <a:pt x="6294" y="78393"/>
                    <a:pt x="10940" y="78595"/>
                    <a:pt x="15789" y="72332"/>
                  </a:cubicBezTo>
                  <a:cubicBezTo>
                    <a:pt x="21647" y="65262"/>
                    <a:pt x="26495" y="57384"/>
                    <a:pt x="31343" y="49707"/>
                  </a:cubicBezTo>
                  <a:close/>
                </a:path>
              </a:pathLst>
            </a:custGeom>
            <a:grpFill/>
            <a:ln w="20191"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0B47B3E1-5D77-44C8-BC38-A3D46D38DDE3}"/>
                </a:ext>
              </a:extLst>
            </p:cNvPr>
            <p:cNvSpPr/>
            <p:nvPr/>
          </p:nvSpPr>
          <p:spPr>
            <a:xfrm>
              <a:off x="894013" y="2399351"/>
              <a:ext cx="20201" cy="80804"/>
            </a:xfrm>
            <a:custGeom>
              <a:avLst/>
              <a:gdLst>
                <a:gd name="connsiteX0" fmla="*/ 18463 w 20200"/>
                <a:gd name="connsiteY0" fmla="*/ 77889 h 80803"/>
                <a:gd name="connsiteX1" fmla="*/ 19271 w 20200"/>
                <a:gd name="connsiteY1" fmla="*/ 78091 h 80803"/>
                <a:gd name="connsiteX2" fmla="*/ 19877 w 20200"/>
                <a:gd name="connsiteY2" fmla="*/ 70213 h 80803"/>
                <a:gd name="connsiteX3" fmla="*/ 21897 w 20200"/>
                <a:gd name="connsiteY3" fmla="*/ 78697 h 80803"/>
                <a:gd name="connsiteX4" fmla="*/ 28766 w 20200"/>
                <a:gd name="connsiteY4" fmla="*/ 78293 h 80803"/>
                <a:gd name="connsiteX5" fmla="*/ 27554 w 20200"/>
                <a:gd name="connsiteY5" fmla="*/ 51628 h 80803"/>
                <a:gd name="connsiteX6" fmla="*/ 20079 w 20200"/>
                <a:gd name="connsiteY6" fmla="*/ 47588 h 80803"/>
                <a:gd name="connsiteX7" fmla="*/ 14423 w 20200"/>
                <a:gd name="connsiteY7" fmla="*/ 5974 h 80803"/>
                <a:gd name="connsiteX8" fmla="*/ 1292 w 20200"/>
                <a:gd name="connsiteY8" fmla="*/ 6782 h 80803"/>
                <a:gd name="connsiteX9" fmla="*/ 4323 w 20200"/>
                <a:gd name="connsiteY9" fmla="*/ 78899 h 80803"/>
                <a:gd name="connsiteX10" fmla="*/ 18463 w 20200"/>
                <a:gd name="connsiteY10" fmla="*/ 77889 h 8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00" h="80803">
                  <a:moveTo>
                    <a:pt x="18463" y="77889"/>
                  </a:moveTo>
                  <a:cubicBezTo>
                    <a:pt x="18665" y="77889"/>
                    <a:pt x="19069" y="78091"/>
                    <a:pt x="19271" y="78091"/>
                  </a:cubicBezTo>
                  <a:cubicBezTo>
                    <a:pt x="19675" y="75667"/>
                    <a:pt x="19675" y="72839"/>
                    <a:pt x="19877" y="70213"/>
                  </a:cubicBezTo>
                  <a:cubicBezTo>
                    <a:pt x="20483" y="73041"/>
                    <a:pt x="21089" y="75869"/>
                    <a:pt x="21897" y="78697"/>
                  </a:cubicBezTo>
                  <a:cubicBezTo>
                    <a:pt x="22907" y="81727"/>
                    <a:pt x="28362" y="81929"/>
                    <a:pt x="28766" y="78293"/>
                  </a:cubicBezTo>
                  <a:cubicBezTo>
                    <a:pt x="29574" y="69202"/>
                    <a:pt x="28968" y="60718"/>
                    <a:pt x="27554" y="51628"/>
                  </a:cubicBezTo>
                  <a:cubicBezTo>
                    <a:pt x="26948" y="48194"/>
                    <a:pt x="22907" y="45769"/>
                    <a:pt x="20079" y="47588"/>
                  </a:cubicBezTo>
                  <a:cubicBezTo>
                    <a:pt x="19069" y="33447"/>
                    <a:pt x="16443" y="19104"/>
                    <a:pt x="14423" y="5974"/>
                  </a:cubicBezTo>
                  <a:cubicBezTo>
                    <a:pt x="13009" y="-2511"/>
                    <a:pt x="1697" y="-1703"/>
                    <a:pt x="1292" y="6782"/>
                  </a:cubicBezTo>
                  <a:cubicBezTo>
                    <a:pt x="282" y="29811"/>
                    <a:pt x="-2142" y="56678"/>
                    <a:pt x="4323" y="78899"/>
                  </a:cubicBezTo>
                  <a:cubicBezTo>
                    <a:pt x="6545" y="87383"/>
                    <a:pt x="16645" y="84757"/>
                    <a:pt x="18463" y="77889"/>
                  </a:cubicBezTo>
                  <a:close/>
                </a:path>
              </a:pathLst>
            </a:custGeom>
            <a:grpFill/>
            <a:ln w="20191"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5C107996-2F38-4BAC-A061-EA9CE033F281}"/>
                </a:ext>
              </a:extLst>
            </p:cNvPr>
            <p:cNvSpPr/>
            <p:nvPr/>
          </p:nvSpPr>
          <p:spPr>
            <a:xfrm>
              <a:off x="1869226" y="2337219"/>
              <a:ext cx="20201" cy="40402"/>
            </a:xfrm>
            <a:custGeom>
              <a:avLst/>
              <a:gdLst>
                <a:gd name="connsiteX0" fmla="*/ 14914 w 20200"/>
                <a:gd name="connsiteY0" fmla="*/ 1847 h 40401"/>
                <a:gd name="connsiteX1" fmla="*/ 11884 w 20200"/>
                <a:gd name="connsiteY1" fmla="*/ 231 h 40401"/>
                <a:gd name="connsiteX2" fmla="*/ 16328 w 20200"/>
                <a:gd name="connsiteY2" fmla="*/ 47501 h 40401"/>
                <a:gd name="connsiteX3" fmla="*/ 27237 w 20200"/>
                <a:gd name="connsiteY3" fmla="*/ 31542 h 40401"/>
                <a:gd name="connsiteX4" fmla="*/ 14914 w 20200"/>
                <a:gd name="connsiteY4" fmla="*/ 1847 h 40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40401">
                  <a:moveTo>
                    <a:pt x="14914" y="1847"/>
                  </a:moveTo>
                  <a:cubicBezTo>
                    <a:pt x="14713" y="231"/>
                    <a:pt x="13298" y="-375"/>
                    <a:pt x="11884" y="231"/>
                  </a:cubicBezTo>
                  <a:cubicBezTo>
                    <a:pt x="-7711" y="10533"/>
                    <a:pt x="-842" y="37602"/>
                    <a:pt x="16328" y="47501"/>
                  </a:cubicBezTo>
                  <a:cubicBezTo>
                    <a:pt x="25823" y="52955"/>
                    <a:pt x="35721" y="38612"/>
                    <a:pt x="27237" y="31542"/>
                  </a:cubicBezTo>
                  <a:cubicBezTo>
                    <a:pt x="17137" y="23058"/>
                    <a:pt x="16733" y="14573"/>
                    <a:pt x="14914" y="1847"/>
                  </a:cubicBezTo>
                  <a:close/>
                </a:path>
              </a:pathLst>
            </a:custGeom>
            <a:grpFill/>
            <a:ln w="20191"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FAC5ABBD-A817-4BF4-B27C-3A59DF7B631A}"/>
                </a:ext>
              </a:extLst>
            </p:cNvPr>
            <p:cNvSpPr/>
            <p:nvPr/>
          </p:nvSpPr>
          <p:spPr>
            <a:xfrm>
              <a:off x="1808116" y="2571174"/>
              <a:ext cx="20201" cy="20201"/>
            </a:xfrm>
            <a:custGeom>
              <a:avLst/>
              <a:gdLst>
                <a:gd name="connsiteX0" fmla="*/ 30370 w 20200"/>
                <a:gd name="connsiteY0" fmla="*/ 29897 h 20200"/>
                <a:gd name="connsiteX1" fmla="*/ 30976 w 20200"/>
                <a:gd name="connsiteY1" fmla="*/ 20201 h 20200"/>
                <a:gd name="connsiteX2" fmla="*/ 2493 w 20200"/>
                <a:gd name="connsiteY2" fmla="*/ 0 h 20200"/>
                <a:gd name="connsiteX3" fmla="*/ 2291 w 20200"/>
                <a:gd name="connsiteY3" fmla="*/ 0 h 20200"/>
                <a:gd name="connsiteX4" fmla="*/ 30370 w 20200"/>
                <a:gd name="connsiteY4" fmla="*/ 29897 h 2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0" h="20200">
                  <a:moveTo>
                    <a:pt x="30370" y="29897"/>
                  </a:moveTo>
                  <a:cubicBezTo>
                    <a:pt x="34006" y="28079"/>
                    <a:pt x="33602" y="22625"/>
                    <a:pt x="30976" y="20201"/>
                  </a:cubicBezTo>
                  <a:cubicBezTo>
                    <a:pt x="22694" y="12323"/>
                    <a:pt x="11583" y="6868"/>
                    <a:pt x="2493" y="0"/>
                  </a:cubicBezTo>
                  <a:cubicBezTo>
                    <a:pt x="2493" y="0"/>
                    <a:pt x="2493" y="0"/>
                    <a:pt x="2291" y="0"/>
                  </a:cubicBezTo>
                  <a:cubicBezTo>
                    <a:pt x="-6194" y="18585"/>
                    <a:pt x="10169" y="40200"/>
                    <a:pt x="30370" y="29897"/>
                  </a:cubicBezTo>
                  <a:close/>
                </a:path>
              </a:pathLst>
            </a:custGeom>
            <a:grpFill/>
            <a:ln w="20191" cap="flat">
              <a:noFill/>
              <a:prstDash val="solid"/>
              <a:miter/>
            </a:ln>
          </p:spPr>
          <p:txBody>
            <a:bodyPr rtlCol="0" anchor="ctr"/>
            <a:lstStyle/>
            <a:p>
              <a:endParaRPr lang="en-US"/>
            </a:p>
          </p:txBody>
        </p:sp>
      </p:grpSp>
      <p:sp>
        <p:nvSpPr>
          <p:cNvPr id="439" name="TextBox 438">
            <a:extLst>
              <a:ext uri="{FF2B5EF4-FFF2-40B4-BE49-F238E27FC236}">
                <a16:creationId xmlns:a16="http://schemas.microsoft.com/office/drawing/2014/main" id="{92420016-DAFE-4B44-B06D-0A106ABEBD2B}"/>
              </a:ext>
            </a:extLst>
          </p:cNvPr>
          <p:cNvSpPr txBox="1"/>
          <p:nvPr/>
        </p:nvSpPr>
        <p:spPr>
          <a:xfrm>
            <a:off x="4055211" y="3081089"/>
            <a:ext cx="5688012" cy="637934"/>
          </a:xfrm>
          <a:prstGeom prst="rect">
            <a:avLst/>
          </a:prstGeom>
        </p:spPr>
        <p:txBody>
          <a:bodyPr vert="horz" lIns="0" tIns="45720" rIns="91440" bIns="45720" rtlCol="0" anchor="ctr">
            <a:noAutofit/>
          </a:bodyPr>
          <a:lstStyle>
            <a:defPPr>
              <a:defRPr lang="en-US"/>
            </a:defPPr>
            <a:lvl1pPr algn="ctr">
              <a:lnSpc>
                <a:spcPct val="90000"/>
              </a:lnSpc>
              <a:spcBef>
                <a:spcPct val="0"/>
              </a:spcBef>
              <a:buNone/>
              <a:defRPr sz="4800" b="0">
                <a:solidFill>
                  <a:schemeClr val="bg1"/>
                </a:solidFill>
                <a:latin typeface="MV Boli" panose="02000500030200090000" pitchFamily="2" charset="0"/>
                <a:ea typeface="+mj-ea"/>
                <a:cs typeface="MV Boli" panose="02000500030200090000" pitchFamily="2" charset="0"/>
              </a:defRPr>
            </a:lvl1pPr>
          </a:lstStyle>
          <a:p>
            <a:pPr algn="l"/>
            <a:endParaRPr lang="en-US" dirty="0">
              <a:latin typeface="+mj-lt"/>
            </a:endParaRPr>
          </a:p>
        </p:txBody>
      </p:sp>
      <p:sp>
        <p:nvSpPr>
          <p:cNvPr id="2" name="תיבת טקסט 1">
            <a:extLst>
              <a:ext uri="{FF2B5EF4-FFF2-40B4-BE49-F238E27FC236}">
                <a16:creationId xmlns:a16="http://schemas.microsoft.com/office/drawing/2014/main" id="{CC934937-5ABF-46D8-B40B-8CD9EFFCA0AE}"/>
              </a:ext>
            </a:extLst>
          </p:cNvPr>
          <p:cNvSpPr txBox="1"/>
          <p:nvPr/>
        </p:nvSpPr>
        <p:spPr>
          <a:xfrm>
            <a:off x="778846" y="-109816"/>
            <a:ext cx="4338735" cy="1015663"/>
          </a:xfrm>
          <a:prstGeom prst="rect">
            <a:avLst/>
          </a:prstGeom>
          <a:noFill/>
        </p:spPr>
        <p:txBody>
          <a:bodyPr wrap="square" rtlCol="1">
            <a:spAutoFit/>
          </a:bodyPr>
          <a:lstStyle/>
          <a:p>
            <a:r>
              <a:rPr lang="en-US" sz="6000" b="1">
                <a:solidFill>
                  <a:schemeClr val="bg1"/>
                </a:solidFill>
                <a:latin typeface="Segoe UI Light" panose="020B0502040204020203" pitchFamily="34" charset="0"/>
                <a:cs typeface="Segoe UI Light" panose="020B0502040204020203" pitchFamily="34" charset="0"/>
              </a:rPr>
              <a:t>Data Source</a:t>
            </a:r>
            <a:endParaRPr lang="he-IL" sz="6000" b="1">
              <a:solidFill>
                <a:schemeClr val="bg1"/>
              </a:solidFill>
              <a:latin typeface="Segoe UI Light" panose="020B0502040204020203" pitchFamily="34" charset="0"/>
              <a:cs typeface="Segoe UI Light" panose="020B0502040204020203" pitchFamily="34" charset="0"/>
            </a:endParaRPr>
          </a:p>
        </p:txBody>
      </p:sp>
      <p:pic>
        <p:nvPicPr>
          <p:cNvPr id="436" name="Graphic 7">
            <a:extLst>
              <a:ext uri="{FF2B5EF4-FFF2-40B4-BE49-F238E27FC236}">
                <a16:creationId xmlns:a16="http://schemas.microsoft.com/office/drawing/2014/main" id="{55770457-717D-41FC-AA0F-EEC2E3ABB3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1074188" y="851696"/>
            <a:ext cx="3207627" cy="79115"/>
          </a:xfrm>
          <a:prstGeom prst="rect">
            <a:avLst/>
          </a:prstGeom>
        </p:spPr>
      </p:pic>
      <p:sp>
        <p:nvSpPr>
          <p:cNvPr id="3" name="תיבת טקסט 2">
            <a:extLst>
              <a:ext uri="{FF2B5EF4-FFF2-40B4-BE49-F238E27FC236}">
                <a16:creationId xmlns:a16="http://schemas.microsoft.com/office/drawing/2014/main" id="{D87AEAA1-A048-428F-87E7-DA7EA66EE2F0}"/>
              </a:ext>
            </a:extLst>
          </p:cNvPr>
          <p:cNvSpPr txBox="1"/>
          <p:nvPr/>
        </p:nvSpPr>
        <p:spPr>
          <a:xfrm>
            <a:off x="3054967" y="2249748"/>
            <a:ext cx="7717447" cy="2246769"/>
          </a:xfrm>
          <a:prstGeom prst="rect">
            <a:avLst/>
          </a:prstGeom>
          <a:noFill/>
        </p:spPr>
        <p:txBody>
          <a:bodyPr wrap="square" rtlCol="1">
            <a:spAutoFit/>
          </a:bodyPr>
          <a:lstStyle/>
          <a:p>
            <a:r>
              <a:rPr lang="en-US" sz="2800" b="1">
                <a:solidFill>
                  <a:schemeClr val="bg1"/>
                </a:solidFill>
                <a:latin typeface="Segoe UI Light" panose="020B0502040204020203" pitchFamily="34" charset="0"/>
                <a:cs typeface="Segoe UI Light" panose="020B0502040204020203" pitchFamily="34" charset="0"/>
              </a:rPr>
              <a:t>We built a bot with the help of selenium, the bot goes into the position required to retrieve the information.</a:t>
            </a:r>
          </a:p>
          <a:p>
            <a:r>
              <a:rPr lang="en-US" sz="2800" b="1">
                <a:solidFill>
                  <a:schemeClr val="bg1"/>
                </a:solidFill>
                <a:latin typeface="Segoe UI Light" panose="020B0502040204020203" pitchFamily="34" charset="0"/>
                <a:cs typeface="Segoe UI Light" panose="020B0502040204020203" pitchFamily="34" charset="0"/>
              </a:rPr>
              <a:t>It took us about two hours to pull out all the information.</a:t>
            </a:r>
            <a:endParaRPr lang="he-IL" sz="2800" b="1">
              <a:solidFill>
                <a:schemeClr val="bg1"/>
              </a:solidFill>
              <a:latin typeface="Segoe UI Light" panose="020B0502040204020203" pitchFamily="34" charset="0"/>
              <a:cs typeface="Segoe UI Light" panose="020B0502040204020203" pitchFamily="34" charset="0"/>
            </a:endParaRPr>
          </a:p>
        </p:txBody>
      </p:sp>
      <p:pic>
        <p:nvPicPr>
          <p:cNvPr id="10" name="תמונה 9">
            <a:hlinkClick r:id="rId4"/>
            <a:extLst>
              <a:ext uri="{FF2B5EF4-FFF2-40B4-BE49-F238E27FC236}">
                <a16:creationId xmlns:a16="http://schemas.microsoft.com/office/drawing/2014/main" id="{29E330C0-2B1D-4C06-B6C7-5ED44B2236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1953" y="1264196"/>
            <a:ext cx="3056898" cy="733656"/>
          </a:xfrm>
          <a:prstGeom prst="rect">
            <a:avLst/>
          </a:prstGeom>
        </p:spPr>
      </p:pic>
      <p:pic>
        <p:nvPicPr>
          <p:cNvPr id="14" name="תמונה 13">
            <a:extLst>
              <a:ext uri="{FF2B5EF4-FFF2-40B4-BE49-F238E27FC236}">
                <a16:creationId xmlns:a16="http://schemas.microsoft.com/office/drawing/2014/main" id="{262CAD4E-F6C7-4632-87E6-7BB5D7E3B8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482684">
            <a:off x="6092396" y="1243070"/>
            <a:ext cx="1029979" cy="888309"/>
          </a:xfrm>
          <a:prstGeom prst="rect">
            <a:avLst/>
          </a:prstGeom>
        </p:spPr>
      </p:pic>
    </p:spTree>
    <p:extLst>
      <p:ext uri="{BB962C8B-B14F-4D97-AF65-F5344CB8AC3E}">
        <p14:creationId xmlns:p14="http://schemas.microsoft.com/office/powerpoint/2010/main" val="1231287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327387" y="468063"/>
            <a:ext cx="11383962" cy="744795"/>
          </a:xfrm>
        </p:spPr>
        <p:txBody>
          <a:bodyPr>
            <a:noAutofit/>
          </a:bodyPr>
          <a:lstStyle/>
          <a:p>
            <a:r>
              <a:rPr lang="en-US" sz="5400" b="1">
                <a:latin typeface="Segoe UI Light" panose="020B0502040204020203" pitchFamily="34" charset="0"/>
                <a:cs typeface="Segoe UI Light" panose="020B0502040204020203" pitchFamily="34" charset="0"/>
              </a:rPr>
              <a:t>Data Scraped – High Tech Data</a:t>
            </a:r>
            <a:endParaRPr lang="en-US" sz="5400" b="1" dirty="0">
              <a:latin typeface="Segoe UI Light" panose="020B0502040204020203" pitchFamily="34" charset="0"/>
              <a:cs typeface="Segoe UI Light" panose="020B0502040204020203" pitchFamily="34" charset="0"/>
            </a:endParaRPr>
          </a:p>
        </p:txBody>
      </p:sp>
      <p:pic>
        <p:nvPicPr>
          <p:cNvPr id="8" name="Graphic 7">
            <a:extLst>
              <a:ext uri="{FF2B5EF4-FFF2-40B4-BE49-F238E27FC236}">
                <a16:creationId xmlns:a16="http://schemas.microsoft.com/office/drawing/2014/main" id="{E77721C6-AD98-4E6A-B9F2-1A8298B9B3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492186" y="1296485"/>
            <a:ext cx="3207627" cy="79115"/>
          </a:xfrm>
          <a:prstGeom prst="rect">
            <a:avLst/>
          </a:prstGeom>
        </p:spPr>
      </p:pic>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4492186" y="305320"/>
            <a:ext cx="3207627" cy="79115"/>
          </a:xfrm>
          <a:prstGeom prst="rect">
            <a:avLst/>
          </a:prstGeom>
        </p:spPr>
      </p:pic>
      <p:pic>
        <p:nvPicPr>
          <p:cNvPr id="9" name="תמונה 8">
            <a:extLst>
              <a:ext uri="{FF2B5EF4-FFF2-40B4-BE49-F238E27FC236}">
                <a16:creationId xmlns:a16="http://schemas.microsoft.com/office/drawing/2014/main" id="{1A866D22-3BB7-4E2E-B7B7-A66C7DD311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998284">
            <a:off x="244979" y="5414766"/>
            <a:ext cx="1198256" cy="1198256"/>
          </a:xfrm>
          <a:prstGeom prst="rect">
            <a:avLst/>
          </a:prstGeom>
        </p:spPr>
      </p:pic>
      <p:pic>
        <p:nvPicPr>
          <p:cNvPr id="6" name="תמונה 5" descr="תמונה שמכילה שולחן&#10;&#10;התיאור נוצר באופן אוטומטי">
            <a:extLst>
              <a:ext uri="{FF2B5EF4-FFF2-40B4-BE49-F238E27FC236}">
                <a16:creationId xmlns:a16="http://schemas.microsoft.com/office/drawing/2014/main" id="{394305C5-928C-4EBB-90F2-056A9E8142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87448" y="1636615"/>
            <a:ext cx="6617102" cy="4840484"/>
          </a:xfrm>
          <a:prstGeom prst="rect">
            <a:avLst/>
          </a:prstGeom>
        </p:spPr>
      </p:pic>
    </p:spTree>
    <p:extLst>
      <p:ext uri="{BB962C8B-B14F-4D97-AF65-F5344CB8AC3E}">
        <p14:creationId xmlns:p14="http://schemas.microsoft.com/office/powerpoint/2010/main" val="2188242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327387" y="468063"/>
            <a:ext cx="11383962" cy="744795"/>
          </a:xfrm>
        </p:spPr>
        <p:txBody>
          <a:bodyPr>
            <a:noAutofit/>
          </a:bodyPr>
          <a:lstStyle/>
          <a:p>
            <a:r>
              <a:rPr lang="en-US" sz="5400" b="1">
                <a:latin typeface="Segoe UI Light" panose="020B0502040204020203" pitchFamily="34" charset="0"/>
                <a:cs typeface="Segoe UI Light" panose="020B0502040204020203" pitchFamily="34" charset="0"/>
              </a:rPr>
              <a:t>Data Scraped – Whole Economy Data</a:t>
            </a:r>
            <a:endParaRPr lang="en-US" sz="5400" b="1" dirty="0">
              <a:latin typeface="Segoe UI Light" panose="020B0502040204020203" pitchFamily="34" charset="0"/>
              <a:cs typeface="Segoe UI Light" panose="020B0502040204020203" pitchFamily="34" charset="0"/>
            </a:endParaRPr>
          </a:p>
        </p:txBody>
      </p:sp>
      <p:pic>
        <p:nvPicPr>
          <p:cNvPr id="8" name="Graphic 7">
            <a:extLst>
              <a:ext uri="{FF2B5EF4-FFF2-40B4-BE49-F238E27FC236}">
                <a16:creationId xmlns:a16="http://schemas.microsoft.com/office/drawing/2014/main" id="{E77721C6-AD98-4E6A-B9F2-1A8298B9B3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492186" y="1296485"/>
            <a:ext cx="3207627" cy="79115"/>
          </a:xfrm>
          <a:prstGeom prst="rect">
            <a:avLst/>
          </a:prstGeom>
        </p:spPr>
      </p:pic>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4492186" y="305320"/>
            <a:ext cx="3207627" cy="79115"/>
          </a:xfrm>
          <a:prstGeom prst="rect">
            <a:avLst/>
          </a:prstGeom>
        </p:spPr>
      </p:pic>
      <p:pic>
        <p:nvPicPr>
          <p:cNvPr id="7" name="תמונה 6" descr="תמונה שמכילה שולחן&#10;&#10;התיאור נוצר באופן אוטומטי">
            <a:extLst>
              <a:ext uri="{FF2B5EF4-FFF2-40B4-BE49-F238E27FC236}">
                <a16:creationId xmlns:a16="http://schemas.microsoft.com/office/drawing/2014/main" id="{F42C429B-6308-451C-B73F-7C903F7A4E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126" y="1467716"/>
            <a:ext cx="10546484" cy="5066027"/>
          </a:xfrm>
          <a:prstGeom prst="rect">
            <a:avLst/>
          </a:prstGeom>
        </p:spPr>
      </p:pic>
      <p:pic>
        <p:nvPicPr>
          <p:cNvPr id="9" name="תמונה 8">
            <a:extLst>
              <a:ext uri="{FF2B5EF4-FFF2-40B4-BE49-F238E27FC236}">
                <a16:creationId xmlns:a16="http://schemas.microsoft.com/office/drawing/2014/main" id="{1A866D22-3BB7-4E2E-B7B7-A66C7DD311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8430008">
            <a:off x="11044296" y="5737763"/>
            <a:ext cx="1075058" cy="1075058"/>
          </a:xfrm>
          <a:prstGeom prst="rect">
            <a:avLst/>
          </a:prstGeom>
        </p:spPr>
      </p:pic>
    </p:spTree>
    <p:extLst>
      <p:ext uri="{BB962C8B-B14F-4D97-AF65-F5344CB8AC3E}">
        <p14:creationId xmlns:p14="http://schemas.microsoft.com/office/powerpoint/2010/main" val="3875252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66F2482-7B8B-4BA0-AB4E-E6441BAC786E}"/>
              </a:ext>
            </a:extLst>
          </p:cNvPr>
          <p:cNvSpPr>
            <a:spLocks noGrp="1"/>
          </p:cNvSpPr>
          <p:nvPr>
            <p:ph type="title"/>
          </p:nvPr>
        </p:nvSpPr>
        <p:spPr>
          <a:xfrm>
            <a:off x="-2969694" y="62044"/>
            <a:ext cx="11383962" cy="744795"/>
          </a:xfrm>
        </p:spPr>
        <p:txBody>
          <a:bodyPr>
            <a:noAutofit/>
          </a:bodyPr>
          <a:lstStyle/>
          <a:p>
            <a:r>
              <a:rPr lang="en-US" sz="5400" b="1">
                <a:latin typeface="Segoe UI" panose="020B0502040204020203" pitchFamily="34" charset="0"/>
                <a:cs typeface="Segoe UI" panose="020B0502040204020203" pitchFamily="34" charset="0"/>
              </a:rPr>
              <a:t>How We Did It?</a:t>
            </a:r>
            <a:endParaRPr lang="en-US" sz="5400" b="1"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20ADC46-73FC-4AE3-ACA4-23A48A47D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flipH="1">
            <a:off x="329937" y="811247"/>
            <a:ext cx="3207627" cy="79115"/>
          </a:xfrm>
          <a:prstGeom prst="rect">
            <a:avLst/>
          </a:prstGeom>
        </p:spPr>
      </p:pic>
      <p:pic>
        <p:nvPicPr>
          <p:cNvPr id="6" name="תמונה 5">
            <a:extLst>
              <a:ext uri="{FF2B5EF4-FFF2-40B4-BE49-F238E27FC236}">
                <a16:creationId xmlns:a16="http://schemas.microsoft.com/office/drawing/2014/main" id="{556A11F0-5525-4C6E-9EB4-12689ECC9A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055372">
            <a:off x="5024852" y="592836"/>
            <a:ext cx="428004" cy="428004"/>
          </a:xfrm>
          <a:prstGeom prst="rect">
            <a:avLst/>
          </a:prstGeom>
        </p:spPr>
      </p:pic>
      <p:pic>
        <p:nvPicPr>
          <p:cNvPr id="9" name="תמונה 8">
            <a:extLst>
              <a:ext uri="{FF2B5EF4-FFF2-40B4-BE49-F238E27FC236}">
                <a16:creationId xmlns:a16="http://schemas.microsoft.com/office/drawing/2014/main" id="{1A866D22-3BB7-4E2E-B7B7-A66C7DD311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2848747" y="786"/>
            <a:ext cx="359619" cy="377861"/>
          </a:xfrm>
          <a:prstGeom prst="rect">
            <a:avLst/>
          </a:prstGeom>
        </p:spPr>
      </p:pic>
      <p:sp>
        <p:nvSpPr>
          <p:cNvPr id="2" name="תיבת טקסט 1">
            <a:extLst>
              <a:ext uri="{FF2B5EF4-FFF2-40B4-BE49-F238E27FC236}">
                <a16:creationId xmlns:a16="http://schemas.microsoft.com/office/drawing/2014/main" id="{B1AF4892-D24B-4451-AA1B-43031C08EB96}"/>
              </a:ext>
            </a:extLst>
          </p:cNvPr>
          <p:cNvSpPr txBox="1"/>
          <p:nvPr/>
        </p:nvSpPr>
        <p:spPr>
          <a:xfrm>
            <a:off x="202519" y="992222"/>
            <a:ext cx="9286714" cy="6155531"/>
          </a:xfrm>
          <a:prstGeom prst="rect">
            <a:avLst/>
          </a:prstGeom>
          <a:noFill/>
        </p:spPr>
        <p:txBody>
          <a:bodyPr wrap="square" rtlCol="1">
            <a:spAutoFit/>
          </a:bodyPr>
          <a:lstStyle/>
          <a:p>
            <a:pPr marL="285750" indent="-285750">
              <a:buClr>
                <a:schemeClr val="accent4"/>
              </a:buClr>
              <a:buFont typeface="Wingdings" panose="05000000000000000000" pitchFamily="2" charset="2"/>
              <a:buChar char="ü"/>
            </a:pPr>
            <a:r>
              <a:rPr lang="en-US" sz="1600">
                <a:solidFill>
                  <a:schemeClr val="bg1"/>
                </a:solidFill>
                <a:latin typeface="Segoe UI Light" panose="020B0502040204020203" pitchFamily="34" charset="0"/>
                <a:cs typeface="Segoe UI Light" panose="020B0502040204020203" pitchFamily="34" charset="0"/>
              </a:rPr>
              <a:t>We used python scraping library BeautifulSoup </a:t>
            </a:r>
          </a:p>
          <a:p>
            <a:pPr marL="285750" indent="-285750">
              <a:buClr>
                <a:schemeClr val="accent4"/>
              </a:buClr>
              <a:buFont typeface="Wingdings" panose="05000000000000000000" pitchFamily="2" charset="2"/>
              <a:buChar char="ü"/>
            </a:pPr>
            <a:endParaRPr lang="en-US" sz="16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600">
                <a:solidFill>
                  <a:schemeClr val="bg1"/>
                </a:solidFill>
                <a:latin typeface="Segoe UI Light" panose="020B0502040204020203" pitchFamily="34" charset="0"/>
                <a:cs typeface="Segoe UI Light" panose="020B0502040204020203" pitchFamily="34" charset="0"/>
              </a:rPr>
              <a:t>We used Selenium Get to receive a request from the website </a:t>
            </a:r>
            <a:r>
              <a:rPr lang="en-US" sz="1600">
                <a:solidFill>
                  <a:schemeClr val="bg1"/>
                </a:solidFill>
                <a:latin typeface="Segoe UI Light" panose="020B0502040204020203" pitchFamily="34" charset="0"/>
                <a:cs typeface="Segoe UI Light" panose="020B0502040204020203" pitchFamily="34" charset="0"/>
                <a:hlinkClick r:id="rId6"/>
              </a:rPr>
              <a:t>https://theworker.co.il</a:t>
            </a:r>
            <a:r>
              <a:rPr lang="en-US" sz="1600">
                <a:solidFill>
                  <a:schemeClr val="bg1"/>
                </a:solidFill>
                <a:latin typeface="Segoe UI Light" panose="020B0502040204020203" pitchFamily="34" charset="0"/>
                <a:cs typeface="Segoe UI Light" panose="020B0502040204020203" pitchFamily="34" charset="0"/>
              </a:rPr>
              <a:t>.</a:t>
            </a:r>
          </a:p>
          <a:p>
            <a:pPr marL="285750" indent="-285750">
              <a:buClr>
                <a:schemeClr val="accent4"/>
              </a:buClr>
              <a:buFont typeface="Wingdings" panose="05000000000000000000" pitchFamily="2" charset="2"/>
              <a:buChar char="ü"/>
            </a:pPr>
            <a:endParaRPr lang="en-US" sz="16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600">
                <a:solidFill>
                  <a:schemeClr val="bg1"/>
                </a:solidFill>
                <a:latin typeface="Segoe UI Light" panose="020B0502040204020203" pitchFamily="34" charset="0"/>
                <a:cs typeface="Segoe UI Light" panose="020B0502040204020203" pitchFamily="34" charset="0"/>
              </a:rPr>
              <a:t>We built a bot with the help of Selenium that knows how to access the places required for the purpose of acquiring the data.</a:t>
            </a:r>
            <a:endParaRPr lang="he-IL" sz="16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endParaRPr lang="he-IL" sz="16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600">
                <a:solidFill>
                  <a:schemeClr val="bg1"/>
                </a:solidFill>
                <a:latin typeface="Segoe UI Light" panose="020B0502040204020203" pitchFamily="34" charset="0"/>
                <a:cs typeface="Segoe UI Light" panose="020B0502040204020203" pitchFamily="34" charset="0"/>
              </a:rPr>
              <a:t>When the bot got to the required place, we used the BeautifulSoup library to acquire data and save it within lists.</a:t>
            </a:r>
          </a:p>
          <a:p>
            <a:pPr marL="285750" indent="-285750">
              <a:buClr>
                <a:schemeClr val="accent4"/>
              </a:buClr>
              <a:buFont typeface="Wingdings" panose="05000000000000000000" pitchFamily="2" charset="2"/>
              <a:buChar char="ü"/>
            </a:pPr>
            <a:endParaRPr lang="he-IL" sz="16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600">
                <a:solidFill>
                  <a:schemeClr val="bg1"/>
                </a:solidFill>
                <a:latin typeface="Segoe UI Light" panose="020B0502040204020203" pitchFamily="34" charset="0"/>
                <a:cs typeface="Segoe UI Light" panose="020B0502040204020203" pitchFamily="34" charset="0"/>
              </a:rPr>
              <a:t>We built a total of 2 bots, each bot has a site login functionality defined using a real username and password.</a:t>
            </a:r>
          </a:p>
          <a:p>
            <a:pPr>
              <a:buClr>
                <a:schemeClr val="accent4"/>
              </a:buClr>
            </a:pPr>
            <a:endParaRPr lang="en-US" sz="16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600">
                <a:solidFill>
                  <a:schemeClr val="bg1"/>
                </a:solidFill>
                <a:latin typeface="Segoe UI Light" panose="020B0502040204020203" pitchFamily="34" charset="0"/>
                <a:cs typeface="Segoe UI Light" panose="020B0502040204020203" pitchFamily="34" charset="0"/>
              </a:rPr>
              <a:t>Dedicated bot for each task, the first task was to acquire the data of the whole economy, this task was quite easy, since all the data are under one category that centralizes all the information.</a:t>
            </a:r>
          </a:p>
          <a:p>
            <a:pPr>
              <a:buClr>
                <a:schemeClr val="accent4"/>
              </a:buClr>
            </a:pPr>
            <a:endParaRPr lang="en-US" sz="1600">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sz="1600">
                <a:solidFill>
                  <a:schemeClr val="bg1"/>
                </a:solidFill>
                <a:latin typeface="Segoe UI Light" panose="020B0502040204020203" pitchFamily="34" charset="0"/>
                <a:cs typeface="Segoe UI Light" panose="020B0502040204020203" pitchFamily="34" charset="0"/>
              </a:rPr>
              <a:t>The second task focused on acquiring data from high-tech companies, this task was a bit more complex, we had to switch between different categories for the purpose of acquiring different role data, for this purpose we put in the bot the appropriate addresses of each category.</a:t>
            </a:r>
          </a:p>
          <a:p>
            <a:pPr marL="285750" indent="-285750">
              <a:buClr>
                <a:schemeClr val="accent4"/>
              </a:buClr>
              <a:buFont typeface="Wingdings" panose="05000000000000000000" pitchFamily="2" charset="2"/>
              <a:buChar char="ü"/>
            </a:pPr>
            <a:endParaRPr lang="en-US">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r>
              <a:rPr lang="en-US">
                <a:solidFill>
                  <a:schemeClr val="bg1"/>
                </a:solidFill>
                <a:latin typeface="Segoe UI Light" panose="020B0502040204020203" pitchFamily="34" charset="0"/>
                <a:cs typeface="Segoe UI Light" panose="020B0502040204020203" pitchFamily="34" charset="0"/>
              </a:rPr>
              <a:t>Finally we saved the information in dict, and converted to DataFrame while saving the information in a csv file.</a:t>
            </a:r>
            <a:endParaRPr lang="he-IL">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endParaRPr lang="he-IL">
              <a:solidFill>
                <a:schemeClr val="bg1"/>
              </a:solidFill>
              <a:latin typeface="Segoe UI Light" panose="020B0502040204020203" pitchFamily="34" charset="0"/>
              <a:cs typeface="Segoe UI Light" panose="020B0502040204020203" pitchFamily="34" charset="0"/>
            </a:endParaRPr>
          </a:p>
          <a:p>
            <a:pPr marL="285750" indent="-285750">
              <a:buClr>
                <a:schemeClr val="accent4"/>
              </a:buClr>
              <a:buFont typeface="Wingdings" panose="05000000000000000000" pitchFamily="2" charset="2"/>
              <a:buChar char="ü"/>
            </a:pPr>
            <a:endParaRPr lang="he-IL">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690672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Bahnschrift"/>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1031</TotalTime>
  <Words>2463</Words>
  <Application>Microsoft Macintosh PowerPoint</Application>
  <PresentationFormat>Widescreen</PresentationFormat>
  <Paragraphs>236</Paragraphs>
  <Slides>43</Slides>
  <Notes>40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Arial</vt:lpstr>
      <vt:lpstr>Bahnschrift</vt:lpstr>
      <vt:lpstr>Calibri</vt:lpstr>
      <vt:lpstr>Calibri Light</vt:lpstr>
      <vt:lpstr>MV Boli</vt:lpstr>
      <vt:lpstr>Segoe UI</vt:lpstr>
      <vt:lpstr>Segoe UI Light</vt:lpstr>
      <vt:lpstr>Wingdings</vt:lpstr>
      <vt:lpstr>Office Theme</vt:lpstr>
      <vt:lpstr>PowerPoint Presentation</vt:lpstr>
      <vt:lpstr>PowerPoint Presentation</vt:lpstr>
      <vt:lpstr>Raising Research Questions</vt:lpstr>
      <vt:lpstr>PowerPoint Presentation</vt:lpstr>
      <vt:lpstr>Data Scraping</vt:lpstr>
      <vt:lpstr>PowerPoint Presentation</vt:lpstr>
      <vt:lpstr>Data Scraped – High Tech Data</vt:lpstr>
      <vt:lpstr>Data Scraped – Whole Economy Data</vt:lpstr>
      <vt:lpstr>How We Did It?</vt:lpstr>
      <vt:lpstr>Visual Illustration Of The Process</vt:lpstr>
      <vt:lpstr>Data Handling</vt:lpstr>
      <vt:lpstr>Cleaning The Data</vt:lpstr>
      <vt:lpstr>Cleaned Data Illustration</vt:lpstr>
      <vt:lpstr>EXPLORATORY DATA ANALYSIS</vt:lpstr>
      <vt:lpstr>EXPLORATORY DATA ANALYSIS </vt:lpstr>
      <vt:lpstr>EXPLORATORY DATA ANALYSIS </vt:lpstr>
      <vt:lpstr>EXPLORATORY DATA ANALYSIS </vt:lpstr>
      <vt:lpstr>EXPLORATORY DATA ANALYSIS </vt:lpstr>
      <vt:lpstr>EXPLORATORY DATA ANALYSIS </vt:lpstr>
      <vt:lpstr>EXPLORATORY DATA ANALYSIS </vt:lpstr>
      <vt:lpstr>EXPLORATORY DATA ANALYSIS </vt:lpstr>
      <vt:lpstr>EXPLORATORY DATA ANALYSIS </vt:lpstr>
      <vt:lpstr>EXPLORATORY DATA ANALYSIS </vt:lpstr>
      <vt:lpstr>EXPLORATORY DATA ANALYSIS </vt:lpstr>
      <vt:lpstr>EXPLORATORY DATA ANALYSIS </vt:lpstr>
      <vt:lpstr>EXPLORATORY DATA ANALYSIS </vt:lpstr>
      <vt:lpstr>EXPLORATORY DATA ANALYSIS </vt:lpstr>
      <vt:lpstr>Machine Learning</vt:lpstr>
      <vt:lpstr>Machine Learning</vt:lpstr>
      <vt:lpstr>Machine Learning</vt:lpstr>
      <vt:lpstr>Machine Learning</vt:lpstr>
      <vt:lpstr>Machine Learning</vt:lpstr>
      <vt:lpstr>Machine Learning</vt:lpstr>
      <vt:lpstr>Machine Learning</vt:lpstr>
      <vt:lpstr>Machine Learning</vt:lpstr>
      <vt:lpstr>Machine Learning - Other Models </vt:lpstr>
      <vt:lpstr>Machine Learning</vt:lpstr>
      <vt:lpstr>Machine Learning</vt:lpstr>
      <vt:lpstr>Machine Learning</vt:lpstr>
      <vt:lpstr>Machine Learning</vt:lpstr>
      <vt:lpstr>Conclusions</vt:lpstr>
      <vt:lpstr>Conclusions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it 24slides5</dc:creator>
  <cp:lastModifiedBy>Idan Refaeli</cp:lastModifiedBy>
  <cp:revision>54</cp:revision>
  <dcterms:created xsi:type="dcterms:W3CDTF">2019-07-23T02:39:14Z</dcterms:created>
  <dcterms:modified xsi:type="dcterms:W3CDTF">2022-01-11T12:57:14Z</dcterms:modified>
</cp:coreProperties>
</file>